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77" r:id="rId5"/>
    <p:sldId id="388" r:id="rId6"/>
    <p:sldId id="389" r:id="rId7"/>
    <p:sldId id="395" r:id="rId8"/>
    <p:sldId id="393" r:id="rId9"/>
    <p:sldId id="394" r:id="rId10"/>
    <p:sldId id="391" r:id="rId11"/>
    <p:sldId id="406" r:id="rId12"/>
    <p:sldId id="398" r:id="rId13"/>
    <p:sldId id="400" r:id="rId14"/>
    <p:sldId id="405" r:id="rId15"/>
    <p:sldId id="399" r:id="rId16"/>
    <p:sldId id="402" r:id="rId17"/>
    <p:sldId id="401" r:id="rId18"/>
    <p:sldId id="403" r:id="rId19"/>
    <p:sldId id="396" r:id="rId20"/>
    <p:sldId id="404" r:id="rId21"/>
    <p:sldId id="39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0000"/>
    <a:srgbClr val="102B5F"/>
    <a:srgbClr val="000000"/>
    <a:srgbClr val="0B2240"/>
    <a:srgbClr val="C00000"/>
    <a:srgbClr val="76AC31"/>
    <a:srgbClr val="0072BE"/>
    <a:srgbClr val="9E6566"/>
    <a:srgbClr val="A0B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A8AB7F-5E02-4374-89CE-75B12D03D8EC}" v="1269" dt="2022-03-31T03:32:47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8" autoAdjust="0"/>
    <p:restoredTop sz="69347" autoAdjust="0"/>
  </p:normalViewPr>
  <p:slideViewPr>
    <p:cSldViewPr snapToGrid="0" snapToObjects="1">
      <p:cViewPr varScale="1">
        <p:scale>
          <a:sx n="59" d="100"/>
          <a:sy n="59" d="100"/>
        </p:scale>
        <p:origin x="562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3804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te, Grant Edward" userId="3a0da4c5-a3bf-4512-bd34-a535529f7730" providerId="ADAL" clId="{BCA8AB7F-5E02-4374-89CE-75B12D03D8EC}"/>
    <pc:docChg chg="undo custSel addSld delSld modSld sldOrd">
      <pc:chgData name="Norte, Grant Edward" userId="3a0da4c5-a3bf-4512-bd34-a535529f7730" providerId="ADAL" clId="{BCA8AB7F-5E02-4374-89CE-75B12D03D8EC}" dt="2022-03-31T03:35:44.488" v="5275" actId="1037"/>
      <pc:docMkLst>
        <pc:docMk/>
      </pc:docMkLst>
      <pc:sldChg chg="modSp mod">
        <pc:chgData name="Norte, Grant Edward" userId="3a0da4c5-a3bf-4512-bd34-a535529f7730" providerId="ADAL" clId="{BCA8AB7F-5E02-4374-89CE-75B12D03D8EC}" dt="2022-03-31T02:05:07.886" v="4600" actId="20577"/>
        <pc:sldMkLst>
          <pc:docMk/>
          <pc:sldMk cId="3836354395" sldId="277"/>
        </pc:sldMkLst>
        <pc:spChg chg="mod">
          <ac:chgData name="Norte, Grant Edward" userId="3a0da4c5-a3bf-4512-bd34-a535529f7730" providerId="ADAL" clId="{BCA8AB7F-5E02-4374-89CE-75B12D03D8EC}" dt="2022-03-31T02:05:07.886" v="4600" actId="20577"/>
          <ac:spMkLst>
            <pc:docMk/>
            <pc:sldMk cId="3836354395" sldId="277"/>
            <ac:spMk id="2" creationId="{2C02847F-3401-D84D-B246-F330558831B6}"/>
          </ac:spMkLst>
        </pc:spChg>
      </pc:sldChg>
      <pc:sldChg chg="modNotesTx">
        <pc:chgData name="Norte, Grant Edward" userId="3a0da4c5-a3bf-4512-bd34-a535529f7730" providerId="ADAL" clId="{BCA8AB7F-5E02-4374-89CE-75B12D03D8EC}" dt="2022-03-30T02:23:30.231" v="4426" actId="20577"/>
        <pc:sldMkLst>
          <pc:docMk/>
          <pc:sldMk cId="3864158422" sldId="392"/>
        </pc:sldMkLst>
      </pc:sldChg>
      <pc:sldChg chg="modSp mod">
        <pc:chgData name="Norte, Grant Edward" userId="3a0da4c5-a3bf-4512-bd34-a535529f7730" providerId="ADAL" clId="{BCA8AB7F-5E02-4374-89CE-75B12D03D8EC}" dt="2022-03-29T01:37:39.544" v="974" actId="14100"/>
        <pc:sldMkLst>
          <pc:docMk/>
          <pc:sldMk cId="4229775337" sldId="400"/>
        </pc:sldMkLst>
        <pc:spChg chg="mod">
          <ac:chgData name="Norte, Grant Edward" userId="3a0da4c5-a3bf-4512-bd34-a535529f7730" providerId="ADAL" clId="{BCA8AB7F-5E02-4374-89CE-75B12D03D8EC}" dt="2022-03-29T01:37:33.770" v="973" actId="313"/>
          <ac:spMkLst>
            <pc:docMk/>
            <pc:sldMk cId="4229775337" sldId="400"/>
            <ac:spMk id="3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37:39.544" v="974" actId="14100"/>
          <ac:spMkLst>
            <pc:docMk/>
            <pc:sldMk cId="4229775337" sldId="400"/>
            <ac:spMk id="37" creationId="{00000000-0000-0000-0000-000000000000}"/>
          </ac:spMkLst>
        </pc:spChg>
      </pc:sldChg>
      <pc:sldChg chg="modNotesTx">
        <pc:chgData name="Norte, Grant Edward" userId="3a0da4c5-a3bf-4512-bd34-a535529f7730" providerId="ADAL" clId="{BCA8AB7F-5E02-4374-89CE-75B12D03D8EC}" dt="2022-03-30T02:20:50.265" v="4260" actId="5793"/>
        <pc:sldMkLst>
          <pc:docMk/>
          <pc:sldMk cId="582805958" sldId="469"/>
        </pc:sldMkLst>
      </pc:sldChg>
      <pc:sldChg chg="modSp mod">
        <pc:chgData name="Norte, Grant Edward" userId="3a0da4c5-a3bf-4512-bd34-a535529f7730" providerId="ADAL" clId="{BCA8AB7F-5E02-4374-89CE-75B12D03D8EC}" dt="2022-03-31T03:35:44.488" v="5275" actId="1037"/>
        <pc:sldMkLst>
          <pc:docMk/>
          <pc:sldMk cId="3452386895" sldId="476"/>
        </pc:sldMkLst>
        <pc:spChg chg="mod">
          <ac:chgData name="Norte, Grant Edward" userId="3a0da4c5-a3bf-4512-bd34-a535529f7730" providerId="ADAL" clId="{BCA8AB7F-5E02-4374-89CE-75B12D03D8EC}" dt="2022-03-29T03:40:30.336" v="2172" actId="20577"/>
          <ac:spMkLst>
            <pc:docMk/>
            <pc:sldMk cId="3452386895" sldId="476"/>
            <ac:spMk id="4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31T03:35:44.488" v="5275" actId="1037"/>
          <ac:picMkLst>
            <pc:docMk/>
            <pc:sldMk cId="3452386895" sldId="476"/>
            <ac:picMk id="17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1T03:35:44.488" v="5275" actId="1037"/>
          <ac:picMkLst>
            <pc:docMk/>
            <pc:sldMk cId="3452386895" sldId="476"/>
            <ac:picMk id="20" creationId="{00000000-0000-0000-0000-000000000000}"/>
          </ac:picMkLst>
        </pc:picChg>
      </pc:sldChg>
      <pc:sldChg chg="modSp mod">
        <pc:chgData name="Norte, Grant Edward" userId="3a0da4c5-a3bf-4512-bd34-a535529f7730" providerId="ADAL" clId="{BCA8AB7F-5E02-4374-89CE-75B12D03D8EC}" dt="2022-03-29T02:38:32.237" v="1431" actId="208"/>
        <pc:sldMkLst>
          <pc:docMk/>
          <pc:sldMk cId="786567197" sldId="477"/>
        </pc:sldMkLst>
        <pc:picChg chg="mod">
          <ac:chgData name="Norte, Grant Edward" userId="3a0da4c5-a3bf-4512-bd34-a535529f7730" providerId="ADAL" clId="{BCA8AB7F-5E02-4374-89CE-75B12D03D8EC}" dt="2022-03-29T02:38:32.237" v="1431" actId="208"/>
          <ac:picMkLst>
            <pc:docMk/>
            <pc:sldMk cId="786567197" sldId="477"/>
            <ac:picMk id="16" creationId="{00000000-0000-0000-0000-000000000000}"/>
          </ac:picMkLst>
        </pc:picChg>
      </pc:sldChg>
      <pc:sldChg chg="modSp modNotesTx">
        <pc:chgData name="Norte, Grant Edward" userId="3a0da4c5-a3bf-4512-bd34-a535529f7730" providerId="ADAL" clId="{BCA8AB7F-5E02-4374-89CE-75B12D03D8EC}" dt="2022-03-31T02:55:54.172" v="5195" actId="20577"/>
        <pc:sldMkLst>
          <pc:docMk/>
          <pc:sldMk cId="2537002367" sldId="478"/>
        </pc:sldMkLst>
        <pc:spChg chg="mod">
          <ac:chgData name="Norte, Grant Edward" userId="3a0da4c5-a3bf-4512-bd34-a535529f7730" providerId="ADAL" clId="{BCA8AB7F-5E02-4374-89CE-75B12D03D8EC}" dt="2022-03-29T01:38:25.398" v="981" actId="20577"/>
          <ac:spMkLst>
            <pc:docMk/>
            <pc:sldMk cId="2537002367" sldId="478"/>
            <ac:spMk id="17" creationId="{00000000-0000-0000-0000-000000000000}"/>
          </ac:spMkLst>
        </pc:spChg>
      </pc:sldChg>
      <pc:sldChg chg="modSp mod">
        <pc:chgData name="Norte, Grant Edward" userId="3a0da4c5-a3bf-4512-bd34-a535529f7730" providerId="ADAL" clId="{BCA8AB7F-5E02-4374-89CE-75B12D03D8EC}" dt="2022-03-31T02:59:14.833" v="5206" actId="20577"/>
        <pc:sldMkLst>
          <pc:docMk/>
          <pc:sldMk cId="1665180063" sldId="479"/>
        </pc:sldMkLst>
        <pc:spChg chg="mod">
          <ac:chgData name="Norte, Grant Edward" userId="3a0da4c5-a3bf-4512-bd34-a535529f7730" providerId="ADAL" clId="{BCA8AB7F-5E02-4374-89CE-75B12D03D8EC}" dt="2022-03-31T02:59:14.833" v="5206" actId="20577"/>
          <ac:spMkLst>
            <pc:docMk/>
            <pc:sldMk cId="1665180063" sldId="479"/>
            <ac:spMk id="4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39:26.482" v="985" actId="20577"/>
          <ac:spMkLst>
            <pc:docMk/>
            <pc:sldMk cId="1665180063" sldId="479"/>
            <ac:spMk id="6" creationId="{00000000-0000-0000-0000-000000000000}"/>
          </ac:spMkLst>
        </pc:spChg>
      </pc:sldChg>
      <pc:sldChg chg="modSp modAnim">
        <pc:chgData name="Norte, Grant Edward" userId="3a0da4c5-a3bf-4512-bd34-a535529f7730" providerId="ADAL" clId="{BCA8AB7F-5E02-4374-89CE-75B12D03D8EC}" dt="2022-03-29T02:59:28.376" v="1604" actId="5793"/>
        <pc:sldMkLst>
          <pc:docMk/>
          <pc:sldMk cId="188207371" sldId="480"/>
        </pc:sldMkLst>
        <pc:spChg chg="mod">
          <ac:chgData name="Norte, Grant Edward" userId="3a0da4c5-a3bf-4512-bd34-a535529f7730" providerId="ADAL" clId="{BCA8AB7F-5E02-4374-89CE-75B12D03D8EC}" dt="2022-03-29T02:59:28.376" v="1604" actId="5793"/>
          <ac:spMkLst>
            <pc:docMk/>
            <pc:sldMk cId="188207371" sldId="480"/>
            <ac:spMk id="6" creationId="{00000000-0000-0000-0000-000000000000}"/>
          </ac:spMkLst>
        </pc:spChg>
      </pc:sldChg>
      <pc:sldChg chg="modSp mod">
        <pc:chgData name="Norte, Grant Edward" userId="3a0da4c5-a3bf-4512-bd34-a535529f7730" providerId="ADAL" clId="{BCA8AB7F-5E02-4374-89CE-75B12D03D8EC}" dt="2022-03-29T03:22:02.762" v="1891" actId="2711"/>
        <pc:sldMkLst>
          <pc:docMk/>
          <pc:sldMk cId="869623715" sldId="481"/>
        </pc:sldMkLst>
        <pc:spChg chg="mod">
          <ac:chgData name="Norte, Grant Edward" userId="3a0da4c5-a3bf-4512-bd34-a535529f7730" providerId="ADAL" clId="{BCA8AB7F-5E02-4374-89CE-75B12D03D8EC}" dt="2022-03-29T03:22:02.762" v="1891" actId="2711"/>
          <ac:spMkLst>
            <pc:docMk/>
            <pc:sldMk cId="869623715" sldId="481"/>
            <ac:spMk id="4" creationId="{00000000-0000-0000-0000-000000000000}"/>
          </ac:spMkLst>
        </pc:spChg>
      </pc:sldChg>
      <pc:sldChg chg="addSp modSp mod modAnim">
        <pc:chgData name="Norte, Grant Edward" userId="3a0da4c5-a3bf-4512-bd34-a535529f7730" providerId="ADAL" clId="{BCA8AB7F-5E02-4374-89CE-75B12D03D8EC}" dt="2022-03-29T03:26:39.770" v="1979" actId="1035"/>
        <pc:sldMkLst>
          <pc:docMk/>
          <pc:sldMk cId="2070225931" sldId="482"/>
        </pc:sldMkLst>
        <pc:spChg chg="mod">
          <ac:chgData name="Norte, Grant Edward" userId="3a0da4c5-a3bf-4512-bd34-a535529f7730" providerId="ADAL" clId="{BCA8AB7F-5E02-4374-89CE-75B12D03D8EC}" dt="2022-03-29T03:23:07.162" v="1920" actId="20577"/>
          <ac:spMkLst>
            <pc:docMk/>
            <pc:sldMk cId="2070225931" sldId="482"/>
            <ac:spMk id="3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3:26:19.603" v="1970" actId="14100"/>
          <ac:spMkLst>
            <pc:docMk/>
            <pc:sldMk cId="2070225931" sldId="482"/>
            <ac:spMk id="5" creationId="{00000000-0000-0000-0000-000000000000}"/>
          </ac:spMkLst>
        </pc:spChg>
        <pc:spChg chg="add mod">
          <ac:chgData name="Norte, Grant Edward" userId="3a0da4c5-a3bf-4512-bd34-a535529f7730" providerId="ADAL" clId="{BCA8AB7F-5E02-4374-89CE-75B12D03D8EC}" dt="2022-03-29T03:26:39.770" v="1979" actId="1035"/>
          <ac:spMkLst>
            <pc:docMk/>
            <pc:sldMk cId="2070225931" sldId="482"/>
            <ac:spMk id="7" creationId="{BDE2568E-7FF8-4DE2-8700-BBBE1972E80A}"/>
          </ac:spMkLst>
        </pc:spChg>
        <pc:picChg chg="mod">
          <ac:chgData name="Norte, Grant Edward" userId="3a0da4c5-a3bf-4512-bd34-a535529f7730" providerId="ADAL" clId="{BCA8AB7F-5E02-4374-89CE-75B12D03D8EC}" dt="2022-03-29T03:24:55.380" v="1965" actId="208"/>
          <ac:picMkLst>
            <pc:docMk/>
            <pc:sldMk cId="2070225931" sldId="482"/>
            <ac:picMk id="4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3:25:27.271" v="1969" actId="1440"/>
          <ac:picMkLst>
            <pc:docMk/>
            <pc:sldMk cId="2070225931" sldId="482"/>
            <ac:picMk id="8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3:24:57.760" v="1966" actId="208"/>
          <ac:picMkLst>
            <pc:docMk/>
            <pc:sldMk cId="2070225931" sldId="482"/>
            <ac:picMk id="23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29T03:24:18.548" v="1959" actId="1037"/>
          <ac:picMkLst>
            <pc:docMk/>
            <pc:sldMk cId="2070225931" sldId="482"/>
            <ac:picMk id="24" creationId="{7CE1278C-5A5D-4BD6-BFF0-B25B2C6CDEA6}"/>
          </ac:picMkLst>
        </pc:picChg>
        <pc:picChg chg="mod">
          <ac:chgData name="Norte, Grant Edward" userId="3a0da4c5-a3bf-4512-bd34-a535529f7730" providerId="ADAL" clId="{BCA8AB7F-5E02-4374-89CE-75B12D03D8EC}" dt="2022-03-29T03:25:00.433" v="1967" actId="208"/>
          <ac:picMkLst>
            <pc:docMk/>
            <pc:sldMk cId="2070225931" sldId="482"/>
            <ac:picMk id="25" creationId="{00000000-0000-0000-0000-000000000000}"/>
          </ac:picMkLst>
        </pc:picChg>
      </pc:sldChg>
      <pc:sldChg chg="modSp mod">
        <pc:chgData name="Norte, Grant Edward" userId="3a0da4c5-a3bf-4512-bd34-a535529f7730" providerId="ADAL" clId="{BCA8AB7F-5E02-4374-89CE-75B12D03D8EC}" dt="2022-03-29T03:27:37.315" v="1981" actId="2711"/>
        <pc:sldMkLst>
          <pc:docMk/>
          <pc:sldMk cId="1132009165" sldId="483"/>
        </pc:sldMkLst>
        <pc:spChg chg="mod">
          <ac:chgData name="Norte, Grant Edward" userId="3a0da4c5-a3bf-4512-bd34-a535529f7730" providerId="ADAL" clId="{BCA8AB7F-5E02-4374-89CE-75B12D03D8EC}" dt="2022-03-29T03:27:37.315" v="1981" actId="2711"/>
          <ac:spMkLst>
            <pc:docMk/>
            <pc:sldMk cId="1132009165" sldId="483"/>
            <ac:spMk id="12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29T03:27:11.950" v="1980" actId="208"/>
          <ac:picMkLst>
            <pc:docMk/>
            <pc:sldMk cId="1132009165" sldId="483"/>
            <ac:picMk id="9" creationId="{00000000-0000-0000-0000-000000000000}"/>
          </ac:picMkLst>
        </pc:picChg>
      </pc:sldChg>
      <pc:sldChg chg="modSp mod">
        <pc:chgData name="Norte, Grant Edward" userId="3a0da4c5-a3bf-4512-bd34-a535529f7730" providerId="ADAL" clId="{BCA8AB7F-5E02-4374-89CE-75B12D03D8EC}" dt="2022-03-29T03:29:08.140" v="1982" actId="208"/>
        <pc:sldMkLst>
          <pc:docMk/>
          <pc:sldMk cId="337651653" sldId="484"/>
        </pc:sldMkLst>
        <pc:picChg chg="mod">
          <ac:chgData name="Norte, Grant Edward" userId="3a0da4c5-a3bf-4512-bd34-a535529f7730" providerId="ADAL" clId="{BCA8AB7F-5E02-4374-89CE-75B12D03D8EC}" dt="2022-03-29T03:29:08.140" v="1982" actId="208"/>
          <ac:picMkLst>
            <pc:docMk/>
            <pc:sldMk cId="337651653" sldId="484"/>
            <ac:picMk id="59" creationId="{00000000-0000-0000-0000-000000000000}"/>
          </ac:picMkLst>
        </pc:picChg>
      </pc:sldChg>
      <pc:sldChg chg="addSp delSp modSp mod">
        <pc:chgData name="Norte, Grant Edward" userId="3a0da4c5-a3bf-4512-bd34-a535529f7730" providerId="ADAL" clId="{BCA8AB7F-5E02-4374-89CE-75B12D03D8EC}" dt="2022-03-29T03:32:13.344" v="2068" actId="1035"/>
        <pc:sldMkLst>
          <pc:docMk/>
          <pc:sldMk cId="431293653" sldId="485"/>
        </pc:sldMkLst>
        <pc:picChg chg="add mod">
          <ac:chgData name="Norte, Grant Edward" userId="3a0da4c5-a3bf-4512-bd34-a535529f7730" providerId="ADAL" clId="{BCA8AB7F-5E02-4374-89CE-75B12D03D8EC}" dt="2022-03-29T03:31:40.380" v="2059" actId="1037"/>
          <ac:picMkLst>
            <pc:docMk/>
            <pc:sldMk cId="431293653" sldId="485"/>
            <ac:picMk id="13" creationId="{03FD1B63-6E21-41C3-B18A-EB41A70CAD5B}"/>
          </ac:picMkLst>
        </pc:picChg>
        <pc:picChg chg="mod">
          <ac:chgData name="Norte, Grant Edward" userId="3a0da4c5-a3bf-4512-bd34-a535529f7730" providerId="ADAL" clId="{BCA8AB7F-5E02-4374-89CE-75B12D03D8EC}" dt="2022-03-29T03:32:13.344" v="2068" actId="1035"/>
          <ac:picMkLst>
            <pc:docMk/>
            <pc:sldMk cId="431293653" sldId="485"/>
            <ac:picMk id="11266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3:31:43.380" v="2063" actId="1038"/>
          <ac:picMkLst>
            <pc:docMk/>
            <pc:sldMk cId="431293653" sldId="485"/>
            <ac:picMk id="11268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3:31:19.854" v="1986" actId="478"/>
          <ac:picMkLst>
            <pc:docMk/>
            <pc:sldMk cId="431293653" sldId="485"/>
            <ac:picMk id="11270" creationId="{00000000-0000-0000-0000-000000000000}"/>
          </ac:picMkLst>
        </pc:picChg>
      </pc:sldChg>
      <pc:sldChg chg="modSp mod">
        <pc:chgData name="Norte, Grant Edward" userId="3a0da4c5-a3bf-4512-bd34-a535529f7730" providerId="ADAL" clId="{BCA8AB7F-5E02-4374-89CE-75B12D03D8EC}" dt="2022-03-29T03:32:34.872" v="2069" actId="2711"/>
        <pc:sldMkLst>
          <pc:docMk/>
          <pc:sldMk cId="3795475674" sldId="486"/>
        </pc:sldMkLst>
        <pc:spChg chg="mod">
          <ac:chgData name="Norte, Grant Edward" userId="3a0da4c5-a3bf-4512-bd34-a535529f7730" providerId="ADAL" clId="{BCA8AB7F-5E02-4374-89CE-75B12D03D8EC}" dt="2022-03-29T03:32:34.872" v="2069" actId="2711"/>
          <ac:spMkLst>
            <pc:docMk/>
            <pc:sldMk cId="3795475674" sldId="486"/>
            <ac:spMk id="3" creationId="{00000000-0000-0000-0000-000000000000}"/>
          </ac:spMkLst>
        </pc:spChg>
      </pc:sldChg>
      <pc:sldChg chg="modNotesTx">
        <pc:chgData name="Norte, Grant Edward" userId="3a0da4c5-a3bf-4512-bd34-a535529f7730" providerId="ADAL" clId="{BCA8AB7F-5E02-4374-89CE-75B12D03D8EC}" dt="2022-03-31T03:31:59.439" v="5255" actId="20577"/>
        <pc:sldMkLst>
          <pc:docMk/>
          <pc:sldMk cId="2118815077" sldId="487"/>
        </pc:sldMkLst>
      </pc:sldChg>
      <pc:sldChg chg="addSp delSp modSp mod delAnim">
        <pc:chgData name="Norte, Grant Edward" userId="3a0da4c5-a3bf-4512-bd34-a535529f7730" providerId="ADAL" clId="{BCA8AB7F-5E02-4374-89CE-75B12D03D8EC}" dt="2022-03-29T03:38:54.721" v="2137" actId="1038"/>
        <pc:sldMkLst>
          <pc:docMk/>
          <pc:sldMk cId="1142641830" sldId="488"/>
        </pc:sldMkLst>
        <pc:picChg chg="add mod">
          <ac:chgData name="Norte, Grant Edward" userId="3a0da4c5-a3bf-4512-bd34-a535529f7730" providerId="ADAL" clId="{BCA8AB7F-5E02-4374-89CE-75B12D03D8EC}" dt="2022-03-29T03:38:33.924" v="2117" actId="1037"/>
          <ac:picMkLst>
            <pc:docMk/>
            <pc:sldMk cId="1142641830" sldId="488"/>
            <ac:picMk id="32" creationId="{AE7571E3-FD65-4986-967A-A9CBCF95E217}"/>
          </ac:picMkLst>
        </pc:picChg>
        <pc:picChg chg="del">
          <ac:chgData name="Norte, Grant Edward" userId="3a0da4c5-a3bf-4512-bd34-a535529f7730" providerId="ADAL" clId="{BCA8AB7F-5E02-4374-89CE-75B12D03D8EC}" dt="2022-03-29T03:37:26.223" v="2073" actId="478"/>
          <ac:picMkLst>
            <pc:docMk/>
            <pc:sldMk cId="1142641830" sldId="488"/>
            <ac:picMk id="33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29T03:38:53.095" v="2135" actId="1038"/>
          <ac:picMkLst>
            <pc:docMk/>
            <pc:sldMk cId="1142641830" sldId="488"/>
            <ac:picMk id="34" creationId="{38B55966-90E2-4C64-9057-76E076F73436}"/>
          </ac:picMkLst>
        </pc:picChg>
        <pc:picChg chg="add mod">
          <ac:chgData name="Norte, Grant Edward" userId="3a0da4c5-a3bf-4512-bd34-a535529f7730" providerId="ADAL" clId="{BCA8AB7F-5E02-4374-89CE-75B12D03D8EC}" dt="2022-03-29T03:38:54.721" v="2137" actId="1038"/>
          <ac:picMkLst>
            <pc:docMk/>
            <pc:sldMk cId="1142641830" sldId="488"/>
            <ac:picMk id="35" creationId="{9FBD08C6-FC9E-4309-9D6B-5E57E3986DAF}"/>
          </ac:picMkLst>
        </pc:picChg>
        <pc:picChg chg="mod">
          <ac:chgData name="Norte, Grant Edward" userId="3a0da4c5-a3bf-4512-bd34-a535529f7730" providerId="ADAL" clId="{BCA8AB7F-5E02-4374-89CE-75B12D03D8EC}" dt="2022-03-29T03:38:28.237" v="2116" actId="14100"/>
          <ac:picMkLst>
            <pc:docMk/>
            <pc:sldMk cId="1142641830" sldId="488"/>
            <ac:picMk id="1026" creationId="{00000000-0000-0000-0000-000000000000}"/>
          </ac:picMkLst>
        </pc:picChg>
      </pc:sldChg>
      <pc:sldChg chg="modAnim">
        <pc:chgData name="Norte, Grant Edward" userId="3a0da4c5-a3bf-4512-bd34-a535529f7730" providerId="ADAL" clId="{BCA8AB7F-5E02-4374-89CE-75B12D03D8EC}" dt="2022-03-29T03:34:08.722" v="2072"/>
        <pc:sldMkLst>
          <pc:docMk/>
          <pc:sldMk cId="3527121004" sldId="489"/>
        </pc:sldMkLst>
      </pc:sldChg>
      <pc:sldChg chg="addSp delSp modSp mod modAnim modNotesTx">
        <pc:chgData name="Norte, Grant Edward" userId="3a0da4c5-a3bf-4512-bd34-a535529f7730" providerId="ADAL" clId="{BCA8AB7F-5E02-4374-89CE-75B12D03D8EC}" dt="2022-03-31T03:32:39.766" v="5256" actId="207"/>
        <pc:sldMkLst>
          <pc:docMk/>
          <pc:sldMk cId="483313000" sldId="490"/>
        </pc:sldMkLst>
        <pc:spChg chg="mod">
          <ac:chgData name="Norte, Grant Edward" userId="3a0da4c5-a3bf-4512-bd34-a535529f7730" providerId="ADAL" clId="{BCA8AB7F-5E02-4374-89CE-75B12D03D8EC}" dt="2022-03-31T03:32:39.766" v="5256" actId="207"/>
          <ac:spMkLst>
            <pc:docMk/>
            <pc:sldMk cId="483313000" sldId="490"/>
            <ac:spMk id="4" creationId="{00000000-0000-0000-0000-000000000000}"/>
          </ac:spMkLst>
        </pc:spChg>
        <pc:picChg chg="add del mod">
          <ac:chgData name="Norte, Grant Edward" userId="3a0da4c5-a3bf-4512-bd34-a535529f7730" providerId="ADAL" clId="{BCA8AB7F-5E02-4374-89CE-75B12D03D8EC}" dt="2022-03-31T02:43:19.131" v="5011" actId="478"/>
          <ac:picMkLst>
            <pc:docMk/>
            <pc:sldMk cId="483313000" sldId="490"/>
            <ac:picMk id="5" creationId="{3D627623-D0A8-4588-B934-6920034D3569}"/>
          </ac:picMkLst>
        </pc:picChg>
        <pc:picChg chg="del">
          <ac:chgData name="Norte, Grant Edward" userId="3a0da4c5-a3bf-4512-bd34-a535529f7730" providerId="ADAL" clId="{BCA8AB7F-5E02-4374-89CE-75B12D03D8EC}" dt="2022-03-29T03:14:59.727" v="1751" actId="478"/>
          <ac:picMkLst>
            <pc:docMk/>
            <pc:sldMk cId="483313000" sldId="490"/>
            <ac:picMk id="6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3:15:00.538" v="1752" actId="478"/>
          <ac:picMkLst>
            <pc:docMk/>
            <pc:sldMk cId="483313000" sldId="490"/>
            <ac:picMk id="8" creationId="{00000000-0000-0000-0000-000000000000}"/>
          </ac:picMkLst>
        </pc:picChg>
        <pc:picChg chg="add del mod">
          <ac:chgData name="Norte, Grant Edward" userId="3a0da4c5-a3bf-4512-bd34-a535529f7730" providerId="ADAL" clId="{BCA8AB7F-5E02-4374-89CE-75B12D03D8EC}" dt="2022-03-31T02:43:19.131" v="5011" actId="478"/>
          <ac:picMkLst>
            <pc:docMk/>
            <pc:sldMk cId="483313000" sldId="490"/>
            <ac:picMk id="10" creationId="{CF0849DF-F2F0-44DE-A9B6-BFEC9D7D8982}"/>
          </ac:picMkLst>
        </pc:picChg>
        <pc:picChg chg="add del mod">
          <ac:chgData name="Norte, Grant Edward" userId="3a0da4c5-a3bf-4512-bd34-a535529f7730" providerId="ADAL" clId="{BCA8AB7F-5E02-4374-89CE-75B12D03D8EC}" dt="2022-03-31T02:43:19.131" v="5011" actId="478"/>
          <ac:picMkLst>
            <pc:docMk/>
            <pc:sldMk cId="483313000" sldId="490"/>
            <ac:picMk id="11" creationId="{4AD0F952-3B06-4445-81FD-2CB8EAB222AE}"/>
          </ac:picMkLst>
        </pc:picChg>
        <pc:picChg chg="add mod">
          <ac:chgData name="Norte, Grant Edward" userId="3a0da4c5-a3bf-4512-bd34-a535529f7730" providerId="ADAL" clId="{BCA8AB7F-5E02-4374-89CE-75B12D03D8EC}" dt="2022-03-31T02:43:19.891" v="5012"/>
          <ac:picMkLst>
            <pc:docMk/>
            <pc:sldMk cId="483313000" sldId="490"/>
            <ac:picMk id="14" creationId="{75303623-0F59-456A-B280-97B6649EEC50}"/>
          </ac:picMkLst>
        </pc:picChg>
        <pc:picChg chg="add mod">
          <ac:chgData name="Norte, Grant Edward" userId="3a0da4c5-a3bf-4512-bd34-a535529f7730" providerId="ADAL" clId="{BCA8AB7F-5E02-4374-89CE-75B12D03D8EC}" dt="2022-03-31T02:43:19.891" v="5012"/>
          <ac:picMkLst>
            <pc:docMk/>
            <pc:sldMk cId="483313000" sldId="490"/>
            <ac:picMk id="15" creationId="{C028FE1D-31D1-4E89-9CE6-5701AD96E75C}"/>
          </ac:picMkLst>
        </pc:picChg>
        <pc:picChg chg="add mod">
          <ac:chgData name="Norte, Grant Edward" userId="3a0da4c5-a3bf-4512-bd34-a535529f7730" providerId="ADAL" clId="{BCA8AB7F-5E02-4374-89CE-75B12D03D8EC}" dt="2022-03-31T02:43:19.891" v="5012"/>
          <ac:picMkLst>
            <pc:docMk/>
            <pc:sldMk cId="483313000" sldId="490"/>
            <ac:picMk id="16" creationId="{11BFAFD3-7EFB-4981-8622-F7A7ADF5B393}"/>
          </ac:picMkLst>
        </pc:picChg>
      </pc:sldChg>
      <pc:sldChg chg="addSp delSp modSp mod ord delAnim modAnim modNotesTx">
        <pc:chgData name="Norte, Grant Edward" userId="3a0da4c5-a3bf-4512-bd34-a535529f7730" providerId="ADAL" clId="{BCA8AB7F-5E02-4374-89CE-75B12D03D8EC}" dt="2022-03-31T03:32:47.156" v="5257" actId="207"/>
        <pc:sldMkLst>
          <pc:docMk/>
          <pc:sldMk cId="4143173921" sldId="491"/>
        </pc:sldMkLst>
        <pc:spChg chg="del">
          <ac:chgData name="Norte, Grant Edward" userId="3a0da4c5-a3bf-4512-bd34-a535529f7730" providerId="ADAL" clId="{BCA8AB7F-5E02-4374-89CE-75B12D03D8EC}" dt="2022-03-29T02:46:18.627" v="1463" actId="478"/>
          <ac:spMkLst>
            <pc:docMk/>
            <pc:sldMk cId="4143173921" sldId="491"/>
            <ac:spMk id="2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1T03:32:47.156" v="5257" actId="207"/>
          <ac:spMkLst>
            <pc:docMk/>
            <pc:sldMk cId="4143173921" sldId="491"/>
            <ac:spMk id="4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31T02:36:33.100" v="4993" actId="1036"/>
          <ac:picMkLst>
            <pc:docMk/>
            <pc:sldMk cId="4143173921" sldId="491"/>
            <ac:picMk id="10" creationId="{00000000-0000-0000-0000-000000000000}"/>
          </ac:picMkLst>
        </pc:picChg>
        <pc:picChg chg="del mod">
          <ac:chgData name="Norte, Grant Edward" userId="3a0da4c5-a3bf-4512-bd34-a535529f7730" providerId="ADAL" clId="{BCA8AB7F-5E02-4374-89CE-75B12D03D8EC}" dt="2022-03-29T02:46:06.055" v="1459" actId="478"/>
          <ac:picMkLst>
            <pc:docMk/>
            <pc:sldMk cId="4143173921" sldId="491"/>
            <ac:picMk id="11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2:39:12.333" v="5009" actId="1038"/>
          <ac:picMkLst>
            <pc:docMk/>
            <pc:sldMk cId="4143173921" sldId="491"/>
            <ac:picMk id="11" creationId="{795105C7-72C5-480D-B682-D72DA53A16CA}"/>
          </ac:picMkLst>
        </pc:picChg>
        <pc:picChg chg="del mod">
          <ac:chgData name="Norte, Grant Edward" userId="3a0da4c5-a3bf-4512-bd34-a535529f7730" providerId="ADAL" clId="{BCA8AB7F-5E02-4374-89CE-75B12D03D8EC}" dt="2022-03-31T02:32:19.921" v="4962" actId="478"/>
          <ac:picMkLst>
            <pc:docMk/>
            <pc:sldMk cId="4143173921" sldId="491"/>
            <ac:picMk id="15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2:36:33.100" v="4993" actId="1036"/>
          <ac:picMkLst>
            <pc:docMk/>
            <pc:sldMk cId="4143173921" sldId="491"/>
            <ac:picMk id="2050" creationId="{A2E0B27E-CEBA-4FEA-958F-A018DE08129E}"/>
          </ac:picMkLst>
        </pc:picChg>
      </pc:sldChg>
      <pc:sldChg chg="modSp mod">
        <pc:chgData name="Norte, Grant Edward" userId="3a0da4c5-a3bf-4512-bd34-a535529f7730" providerId="ADAL" clId="{BCA8AB7F-5E02-4374-89CE-75B12D03D8EC}" dt="2022-03-30T02:31:10.755" v="4459" actId="14100"/>
        <pc:sldMkLst>
          <pc:docMk/>
          <pc:sldMk cId="3219585070" sldId="492"/>
        </pc:sldMkLst>
        <pc:spChg chg="mod">
          <ac:chgData name="Norte, Grant Edward" userId="3a0da4c5-a3bf-4512-bd34-a535529f7730" providerId="ADAL" clId="{BCA8AB7F-5E02-4374-89CE-75B12D03D8EC}" dt="2022-03-29T03:45:14.227" v="2280" actId="14100"/>
          <ac:spMkLst>
            <pc:docMk/>
            <pc:sldMk cId="3219585070" sldId="492"/>
            <ac:spMk id="7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0T02:31:10.755" v="4459" actId="14100"/>
          <ac:spMkLst>
            <pc:docMk/>
            <pc:sldMk cId="3219585070" sldId="492"/>
            <ac:spMk id="11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3:44:45.804" v="2250" actId="1036"/>
          <ac:spMkLst>
            <pc:docMk/>
            <pc:sldMk cId="3219585070" sldId="492"/>
            <ac:spMk id="57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3:45:22.227" v="2281" actId="14100"/>
          <ac:spMkLst>
            <pc:docMk/>
            <pc:sldMk cId="3219585070" sldId="492"/>
            <ac:spMk id="60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29T03:45:40.003" v="2315" actId="1036"/>
          <ac:picMkLst>
            <pc:docMk/>
            <pc:sldMk cId="3219585070" sldId="492"/>
            <ac:picMk id="14" creationId="{4BE4AAE4-69BC-43C5-A0FF-86B0BF37FEF3}"/>
          </ac:picMkLst>
        </pc:picChg>
        <pc:picChg chg="mod">
          <ac:chgData name="Norte, Grant Edward" userId="3a0da4c5-a3bf-4512-bd34-a535529f7730" providerId="ADAL" clId="{BCA8AB7F-5E02-4374-89CE-75B12D03D8EC}" dt="2022-03-29T03:44:00.032" v="2217" actId="1035"/>
          <ac:picMkLst>
            <pc:docMk/>
            <pc:sldMk cId="3219585070" sldId="492"/>
            <ac:picMk id="58" creationId="{00000000-0000-0000-0000-000000000000}"/>
          </ac:picMkLst>
        </pc:picChg>
        <pc:picChg chg="ord">
          <ac:chgData name="Norte, Grant Edward" userId="3a0da4c5-a3bf-4512-bd34-a535529f7730" providerId="ADAL" clId="{BCA8AB7F-5E02-4374-89CE-75B12D03D8EC}" dt="2022-03-30T02:31:07.092" v="4458" actId="166"/>
          <ac:picMkLst>
            <pc:docMk/>
            <pc:sldMk cId="3219585070" sldId="492"/>
            <ac:picMk id="62" creationId="{FFEDC9BD-76E8-4BDA-8B16-1844B321DF64}"/>
          </ac:picMkLst>
        </pc:picChg>
      </pc:sldChg>
      <pc:sldChg chg="modSp mod">
        <pc:chgData name="Norte, Grant Edward" userId="3a0da4c5-a3bf-4512-bd34-a535529f7730" providerId="ADAL" clId="{BCA8AB7F-5E02-4374-89CE-75B12D03D8EC}" dt="2022-03-29T03:47:01.831" v="2318" actId="1036"/>
        <pc:sldMkLst>
          <pc:docMk/>
          <pc:sldMk cId="2320825677" sldId="493"/>
        </pc:sldMkLst>
        <pc:spChg chg="mod">
          <ac:chgData name="Norte, Grant Edward" userId="3a0da4c5-a3bf-4512-bd34-a535529f7730" providerId="ADAL" clId="{BCA8AB7F-5E02-4374-89CE-75B12D03D8EC}" dt="2022-03-29T03:46:02.852" v="2316" actId="2711"/>
          <ac:spMkLst>
            <pc:docMk/>
            <pc:sldMk cId="2320825677" sldId="493"/>
            <ac:spMk id="6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3:47:01.831" v="2318" actId="1036"/>
          <ac:spMkLst>
            <pc:docMk/>
            <pc:sldMk cId="2320825677" sldId="493"/>
            <ac:spMk id="33" creationId="{00000000-0000-0000-0000-000000000000}"/>
          </ac:spMkLst>
        </pc:spChg>
      </pc:sldChg>
      <pc:sldChg chg="modSp mod">
        <pc:chgData name="Norte, Grant Edward" userId="3a0da4c5-a3bf-4512-bd34-a535529f7730" providerId="ADAL" clId="{BCA8AB7F-5E02-4374-89CE-75B12D03D8EC}" dt="2022-03-29T03:03:41.877" v="1638" actId="14100"/>
        <pc:sldMkLst>
          <pc:docMk/>
          <pc:sldMk cId="844445849" sldId="494"/>
        </pc:sldMkLst>
        <pc:spChg chg="mod">
          <ac:chgData name="Norte, Grant Edward" userId="3a0da4c5-a3bf-4512-bd34-a535529f7730" providerId="ADAL" clId="{BCA8AB7F-5E02-4374-89CE-75B12D03D8EC}" dt="2022-03-29T03:01:01.177" v="1621" actId="1038"/>
          <ac:spMkLst>
            <pc:docMk/>
            <pc:sldMk cId="844445849" sldId="494"/>
            <ac:spMk id="7" creationId="{0E804CC7-2ADC-4700-83AB-6F7601581B5C}"/>
          </ac:spMkLst>
        </pc:spChg>
        <pc:spChg chg="mod">
          <ac:chgData name="Norte, Grant Edward" userId="3a0da4c5-a3bf-4512-bd34-a535529f7730" providerId="ADAL" clId="{BCA8AB7F-5E02-4374-89CE-75B12D03D8EC}" dt="2022-03-29T03:01:01.177" v="1621" actId="1038"/>
          <ac:spMkLst>
            <pc:docMk/>
            <pc:sldMk cId="844445849" sldId="494"/>
            <ac:spMk id="10" creationId="{85A3D0C8-91ED-4932-BD58-278F68C1E0E1}"/>
          </ac:spMkLst>
        </pc:spChg>
        <pc:spChg chg="mod">
          <ac:chgData name="Norte, Grant Edward" userId="3a0da4c5-a3bf-4512-bd34-a535529f7730" providerId="ADAL" clId="{BCA8AB7F-5E02-4374-89CE-75B12D03D8EC}" dt="2022-03-29T03:03:35.435" v="1637" actId="207"/>
          <ac:spMkLst>
            <pc:docMk/>
            <pc:sldMk cId="844445849" sldId="494"/>
            <ac:spMk id="12" creationId="{A702926E-3F85-40DD-BE6D-F0811A6A116F}"/>
          </ac:spMkLst>
        </pc:spChg>
        <pc:spChg chg="mod">
          <ac:chgData name="Norte, Grant Edward" userId="3a0da4c5-a3bf-4512-bd34-a535529f7730" providerId="ADAL" clId="{BCA8AB7F-5E02-4374-89CE-75B12D03D8EC}" dt="2022-03-29T03:01:22.759" v="1623" actId="14100"/>
          <ac:spMkLst>
            <pc:docMk/>
            <pc:sldMk cId="844445849" sldId="494"/>
            <ac:spMk id="15" creationId="{C9FDFF22-0652-47EF-A6E5-125C93B8E79C}"/>
          </ac:spMkLst>
        </pc:spChg>
        <pc:spChg chg="mod">
          <ac:chgData name="Norte, Grant Edward" userId="3a0da4c5-a3bf-4512-bd34-a535529f7730" providerId="ADAL" clId="{BCA8AB7F-5E02-4374-89CE-75B12D03D8EC}" dt="2022-03-29T03:03:41.877" v="1638" actId="14100"/>
          <ac:spMkLst>
            <pc:docMk/>
            <pc:sldMk cId="844445849" sldId="494"/>
            <ac:spMk id="17" creationId="{9F43EE9E-61F5-47D3-BA7D-ACB4679512E9}"/>
          </ac:spMkLst>
        </pc:spChg>
        <pc:spChg chg="mod">
          <ac:chgData name="Norte, Grant Edward" userId="3a0da4c5-a3bf-4512-bd34-a535529f7730" providerId="ADAL" clId="{BCA8AB7F-5E02-4374-89CE-75B12D03D8EC}" dt="2022-03-29T03:00:49.879" v="1608" actId="20577"/>
          <ac:spMkLst>
            <pc:docMk/>
            <pc:sldMk cId="844445849" sldId="494"/>
            <ac:spMk id="30" creationId="{B5D1C2A3-FE84-48E9-BC5F-ECC839FB09CC}"/>
          </ac:spMkLst>
        </pc:spChg>
        <pc:spChg chg="mod">
          <ac:chgData name="Norte, Grant Edward" userId="3a0da4c5-a3bf-4512-bd34-a535529f7730" providerId="ADAL" clId="{BCA8AB7F-5E02-4374-89CE-75B12D03D8EC}" dt="2022-03-29T03:01:27.043" v="1632" actId="20577"/>
          <ac:spMkLst>
            <pc:docMk/>
            <pc:sldMk cId="844445849" sldId="494"/>
            <ac:spMk id="31" creationId="{5B6888C6-4250-4087-8CA7-02853B074F78}"/>
          </ac:spMkLst>
        </pc:spChg>
        <pc:cxnChg chg="mod">
          <ac:chgData name="Norte, Grant Edward" userId="3a0da4c5-a3bf-4512-bd34-a535529f7730" providerId="ADAL" clId="{BCA8AB7F-5E02-4374-89CE-75B12D03D8EC}" dt="2022-03-29T03:03:27.719" v="1635" actId="1035"/>
          <ac:cxnSpMkLst>
            <pc:docMk/>
            <pc:sldMk cId="844445849" sldId="494"/>
            <ac:cxnSpMk id="34" creationId="{A8D54139-4E3F-4030-80A7-40E480F846DE}"/>
          </ac:cxnSpMkLst>
        </pc:cxnChg>
      </pc:sldChg>
      <pc:sldChg chg="addSp delSp modSp mod modAnim">
        <pc:chgData name="Norte, Grant Edward" userId="3a0da4c5-a3bf-4512-bd34-a535529f7730" providerId="ADAL" clId="{BCA8AB7F-5E02-4374-89CE-75B12D03D8EC}" dt="2022-03-29T03:08:52.060" v="1663" actId="14100"/>
        <pc:sldMkLst>
          <pc:docMk/>
          <pc:sldMk cId="1129488886" sldId="495"/>
        </pc:sldMkLst>
        <pc:spChg chg="mod">
          <ac:chgData name="Norte, Grant Edward" userId="3a0da4c5-a3bf-4512-bd34-a535529f7730" providerId="ADAL" clId="{BCA8AB7F-5E02-4374-89CE-75B12D03D8EC}" dt="2022-03-29T03:08:52.060" v="1663" actId="14100"/>
          <ac:spMkLst>
            <pc:docMk/>
            <pc:sldMk cId="1129488886" sldId="495"/>
            <ac:spMk id="22" creationId="{00000000-0000-0000-0000-000000000000}"/>
          </ac:spMkLst>
        </pc:spChg>
        <pc:picChg chg="mod modCrop">
          <ac:chgData name="Norte, Grant Edward" userId="3a0da4c5-a3bf-4512-bd34-a535529f7730" providerId="ADAL" clId="{BCA8AB7F-5E02-4374-89CE-75B12D03D8EC}" dt="2022-03-29T03:08:28.520" v="1660" actId="732"/>
          <ac:picMkLst>
            <pc:docMk/>
            <pc:sldMk cId="1129488886" sldId="495"/>
            <ac:picMk id="20" creationId="{00000000-0000-0000-0000-000000000000}"/>
          </ac:picMkLst>
        </pc:picChg>
        <pc:cxnChg chg="add del mod">
          <ac:chgData name="Norte, Grant Edward" userId="3a0da4c5-a3bf-4512-bd34-a535529f7730" providerId="ADAL" clId="{BCA8AB7F-5E02-4374-89CE-75B12D03D8EC}" dt="2022-03-29T03:08:46.820" v="1661" actId="478"/>
          <ac:cxnSpMkLst>
            <pc:docMk/>
            <pc:sldMk cId="1129488886" sldId="495"/>
            <ac:cxnSpMk id="4" creationId="{571F612C-5A0F-4336-8352-ECCFA6DA46FA}"/>
          </ac:cxnSpMkLst>
        </pc:cxnChg>
        <pc:cxnChg chg="add del mod">
          <ac:chgData name="Norte, Grant Edward" userId="3a0da4c5-a3bf-4512-bd34-a535529f7730" providerId="ADAL" clId="{BCA8AB7F-5E02-4374-89CE-75B12D03D8EC}" dt="2022-03-29T03:08:48.045" v="1662" actId="478"/>
          <ac:cxnSpMkLst>
            <pc:docMk/>
            <pc:sldMk cId="1129488886" sldId="495"/>
            <ac:cxnSpMk id="27" creationId="{82A1E2D3-A8BB-40A1-AFD2-470486538AA6}"/>
          </ac:cxnSpMkLst>
        </pc:cxnChg>
      </pc:sldChg>
      <pc:sldChg chg="modSp mod">
        <pc:chgData name="Norte, Grant Edward" userId="3a0da4c5-a3bf-4512-bd34-a535529f7730" providerId="ADAL" clId="{BCA8AB7F-5E02-4374-89CE-75B12D03D8EC}" dt="2022-03-29T03:48:10.530" v="2319" actId="1440"/>
        <pc:sldMkLst>
          <pc:docMk/>
          <pc:sldMk cId="3277328480" sldId="496"/>
        </pc:sldMkLst>
        <pc:picChg chg="mod">
          <ac:chgData name="Norte, Grant Edward" userId="3a0da4c5-a3bf-4512-bd34-a535529f7730" providerId="ADAL" clId="{BCA8AB7F-5E02-4374-89CE-75B12D03D8EC}" dt="2022-03-29T03:48:10.530" v="2319" actId="1440"/>
          <ac:picMkLst>
            <pc:docMk/>
            <pc:sldMk cId="3277328480" sldId="496"/>
            <ac:picMk id="15" creationId="{22309EC1-54EF-BB4F-AED5-622F48D62BE5}"/>
          </ac:picMkLst>
        </pc:picChg>
        <pc:picChg chg="mod">
          <ac:chgData name="Norte, Grant Edward" userId="3a0da4c5-a3bf-4512-bd34-a535529f7730" providerId="ADAL" clId="{BCA8AB7F-5E02-4374-89CE-75B12D03D8EC}" dt="2022-03-29T03:48:10.530" v="2319" actId="1440"/>
          <ac:picMkLst>
            <pc:docMk/>
            <pc:sldMk cId="3277328480" sldId="496"/>
            <ac:picMk id="17" creationId="{A4734348-A283-5642-B5A0-41A13C1E4462}"/>
          </ac:picMkLst>
        </pc:picChg>
      </pc:sldChg>
      <pc:sldChg chg="modNotesTx">
        <pc:chgData name="Norte, Grant Edward" userId="3a0da4c5-a3bf-4512-bd34-a535529f7730" providerId="ADAL" clId="{BCA8AB7F-5E02-4374-89CE-75B12D03D8EC}" dt="2022-03-29T03:14:27.324" v="1749" actId="20577"/>
        <pc:sldMkLst>
          <pc:docMk/>
          <pc:sldMk cId="2450055560" sldId="497"/>
        </pc:sldMkLst>
      </pc:sldChg>
      <pc:sldChg chg="modSp mod">
        <pc:chgData name="Norte, Grant Edward" userId="3a0da4c5-a3bf-4512-bd34-a535529f7730" providerId="ADAL" clId="{BCA8AB7F-5E02-4374-89CE-75B12D03D8EC}" dt="2022-03-29T01:45:11.420" v="1060" actId="1440"/>
        <pc:sldMkLst>
          <pc:docMk/>
          <pc:sldMk cId="3877603345" sldId="499"/>
        </pc:sldMkLst>
        <pc:picChg chg="mod">
          <ac:chgData name="Norte, Grant Edward" userId="3a0da4c5-a3bf-4512-bd34-a535529f7730" providerId="ADAL" clId="{BCA8AB7F-5E02-4374-89CE-75B12D03D8EC}" dt="2022-03-29T01:45:02.196" v="1059" actId="1440"/>
          <ac:picMkLst>
            <pc:docMk/>
            <pc:sldMk cId="3877603345" sldId="499"/>
            <ac:picMk id="7" creationId="{367D0D5D-9B76-4782-8530-59BD0C74FF0A}"/>
          </ac:picMkLst>
        </pc:picChg>
        <pc:picChg chg="mod">
          <ac:chgData name="Norte, Grant Edward" userId="3a0da4c5-a3bf-4512-bd34-a535529f7730" providerId="ADAL" clId="{BCA8AB7F-5E02-4374-89CE-75B12D03D8EC}" dt="2022-03-29T01:45:11.420" v="1060" actId="1440"/>
          <ac:picMkLst>
            <pc:docMk/>
            <pc:sldMk cId="3877603345" sldId="499"/>
            <ac:picMk id="8" creationId="{D20884F2-7803-504B-B3B8-787A5A336C65}"/>
          </ac:picMkLst>
        </pc:picChg>
        <pc:picChg chg="mod">
          <ac:chgData name="Norte, Grant Edward" userId="3a0da4c5-a3bf-4512-bd34-a535529f7730" providerId="ADAL" clId="{BCA8AB7F-5E02-4374-89CE-75B12D03D8EC}" dt="2022-03-29T01:44:59.557" v="1058" actId="1440"/>
          <ac:picMkLst>
            <pc:docMk/>
            <pc:sldMk cId="3877603345" sldId="499"/>
            <ac:picMk id="9" creationId="{00000000-0000-0000-0000-000000000000}"/>
          </ac:picMkLst>
        </pc:picChg>
      </pc:sldChg>
      <pc:sldChg chg="addSp modSp mod">
        <pc:chgData name="Norte, Grant Edward" userId="3a0da4c5-a3bf-4512-bd34-a535529f7730" providerId="ADAL" clId="{BCA8AB7F-5E02-4374-89CE-75B12D03D8EC}" dt="2022-03-29T02:39:02.990" v="1437" actId="1035"/>
        <pc:sldMkLst>
          <pc:docMk/>
          <pc:sldMk cId="442207373" sldId="500"/>
        </pc:sldMkLst>
        <pc:spChg chg="mod ord">
          <ac:chgData name="Norte, Grant Edward" userId="3a0da4c5-a3bf-4512-bd34-a535529f7730" providerId="ADAL" clId="{BCA8AB7F-5E02-4374-89CE-75B12D03D8EC}" dt="2022-03-29T01:43:49.755" v="1030" actId="14100"/>
          <ac:spMkLst>
            <pc:docMk/>
            <pc:sldMk cId="442207373" sldId="500"/>
            <ac:spMk id="9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44:30.180" v="1046" actId="1036"/>
          <ac:spMkLst>
            <pc:docMk/>
            <pc:sldMk cId="442207373" sldId="500"/>
            <ac:spMk id="12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43:57.586" v="1041" actId="20577"/>
          <ac:spMkLst>
            <pc:docMk/>
            <pc:sldMk cId="442207373" sldId="500"/>
            <ac:spMk id="15" creationId="{00000000-0000-0000-0000-000000000000}"/>
          </ac:spMkLst>
        </pc:spChg>
        <pc:graphicFrameChg chg="mod">
          <ac:chgData name="Norte, Grant Edward" userId="3a0da4c5-a3bf-4512-bd34-a535529f7730" providerId="ADAL" clId="{BCA8AB7F-5E02-4374-89CE-75B12D03D8EC}" dt="2022-03-29T01:44:30.180" v="1046" actId="1036"/>
          <ac:graphicFrameMkLst>
            <pc:docMk/>
            <pc:sldMk cId="442207373" sldId="500"/>
            <ac:graphicFrameMk id="11" creationId="{00000000-0000-0000-0000-000000000000}"/>
          </ac:graphicFrameMkLst>
        </pc:graphicFrameChg>
        <pc:picChg chg="ord">
          <ac:chgData name="Norte, Grant Edward" userId="3a0da4c5-a3bf-4512-bd34-a535529f7730" providerId="ADAL" clId="{BCA8AB7F-5E02-4374-89CE-75B12D03D8EC}" dt="2022-03-29T01:43:49.301" v="1029" actId="166"/>
          <ac:picMkLst>
            <pc:docMk/>
            <pc:sldMk cId="442207373" sldId="500"/>
            <ac:picMk id="6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27T00:28:04.694" v="11" actId="1035"/>
          <ac:picMkLst>
            <pc:docMk/>
            <pc:sldMk cId="442207373" sldId="500"/>
            <ac:picMk id="14" creationId="{F82A5A2F-E216-48E8-871D-A9E3C92C2E25}"/>
          </ac:picMkLst>
        </pc:picChg>
        <pc:picChg chg="mod">
          <ac:chgData name="Norte, Grant Edward" userId="3a0da4c5-a3bf-4512-bd34-a535529f7730" providerId="ADAL" clId="{BCA8AB7F-5E02-4374-89CE-75B12D03D8EC}" dt="2022-03-29T02:39:02.990" v="1437" actId="1035"/>
          <ac:picMkLst>
            <pc:docMk/>
            <pc:sldMk cId="442207373" sldId="500"/>
            <ac:picMk id="16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1:44:38.236" v="1057" actId="1035"/>
          <ac:picMkLst>
            <pc:docMk/>
            <pc:sldMk cId="442207373" sldId="500"/>
            <ac:picMk id="17" creationId="{00000000-0000-0000-0000-000000000000}"/>
          </ac:picMkLst>
        </pc:picChg>
      </pc:sldChg>
      <pc:sldChg chg="addSp delSp modSp mod modAnim modNotesTx">
        <pc:chgData name="Norte, Grant Edward" userId="3a0da4c5-a3bf-4512-bd34-a535529f7730" providerId="ADAL" clId="{BCA8AB7F-5E02-4374-89CE-75B12D03D8EC}" dt="2022-03-30T02:26:10.224" v="4442" actId="1037"/>
        <pc:sldMkLst>
          <pc:docMk/>
          <pc:sldMk cId="2814437641" sldId="501"/>
        </pc:sldMkLst>
        <pc:spChg chg="add mod">
          <ac:chgData name="Norte, Grant Edward" userId="3a0da4c5-a3bf-4512-bd34-a535529f7730" providerId="ADAL" clId="{BCA8AB7F-5E02-4374-89CE-75B12D03D8EC}" dt="2022-03-30T01:28:26.704" v="2483" actId="2085"/>
          <ac:spMkLst>
            <pc:docMk/>
            <pc:sldMk cId="2814437641" sldId="501"/>
            <ac:spMk id="4" creationId="{16518133-7B4E-4058-9487-D8D11B619940}"/>
          </ac:spMkLst>
        </pc:spChg>
        <pc:spChg chg="mod">
          <ac:chgData name="Norte, Grant Edward" userId="3a0da4c5-a3bf-4512-bd34-a535529f7730" providerId="ADAL" clId="{BCA8AB7F-5E02-4374-89CE-75B12D03D8EC}" dt="2022-03-29T01:41:40.286" v="1023" actId="20577"/>
          <ac:spMkLst>
            <pc:docMk/>
            <pc:sldMk cId="2814437641" sldId="501"/>
            <ac:spMk id="8" creationId="{C36FF80D-39E5-4054-8762-D459B0628060}"/>
          </ac:spMkLst>
        </pc:spChg>
        <pc:spChg chg="mod">
          <ac:chgData name="Norte, Grant Edward" userId="3a0da4c5-a3bf-4512-bd34-a535529f7730" providerId="ADAL" clId="{BCA8AB7F-5E02-4374-89CE-75B12D03D8EC}" dt="2022-03-29T01:41:45.289" v="1024" actId="14100"/>
          <ac:spMkLst>
            <pc:docMk/>
            <pc:sldMk cId="2814437641" sldId="501"/>
            <ac:spMk id="12" creationId="{00000000-0000-0000-0000-000000000000}"/>
          </ac:spMkLst>
        </pc:spChg>
        <pc:spChg chg="add del mod">
          <ac:chgData name="Norte, Grant Edward" userId="3a0da4c5-a3bf-4512-bd34-a535529f7730" providerId="ADAL" clId="{BCA8AB7F-5E02-4374-89CE-75B12D03D8EC}" dt="2022-03-30T01:24:50.796" v="2325" actId="478"/>
          <ac:spMkLst>
            <pc:docMk/>
            <pc:sldMk cId="2814437641" sldId="501"/>
            <ac:spMk id="22" creationId="{8849A641-8CE6-464E-92DF-082BFA4B7C4E}"/>
          </ac:spMkLst>
        </pc:spChg>
        <pc:spChg chg="add mod">
          <ac:chgData name="Norte, Grant Edward" userId="3a0da4c5-a3bf-4512-bd34-a535529f7730" providerId="ADAL" clId="{BCA8AB7F-5E02-4374-89CE-75B12D03D8EC}" dt="2022-03-30T01:30:11.410" v="2496" actId="1037"/>
          <ac:spMkLst>
            <pc:docMk/>
            <pc:sldMk cId="2814437641" sldId="501"/>
            <ac:spMk id="23" creationId="{B2EB1B1F-E62F-47F9-BCDE-A447DCB870DB}"/>
          </ac:spMkLst>
        </pc:spChg>
        <pc:spChg chg="add mod">
          <ac:chgData name="Norte, Grant Edward" userId="3a0da4c5-a3bf-4512-bd34-a535529f7730" providerId="ADAL" clId="{BCA8AB7F-5E02-4374-89CE-75B12D03D8EC}" dt="2022-03-30T02:26:10.224" v="4442" actId="1037"/>
          <ac:spMkLst>
            <pc:docMk/>
            <pc:sldMk cId="2814437641" sldId="501"/>
            <ac:spMk id="24" creationId="{9F8F7113-9040-4602-8959-085867C90087}"/>
          </ac:spMkLst>
        </pc:spChg>
        <pc:picChg chg="mod">
          <ac:chgData name="Norte, Grant Edward" userId="3a0da4c5-a3bf-4512-bd34-a535529f7730" providerId="ADAL" clId="{BCA8AB7F-5E02-4374-89CE-75B12D03D8EC}" dt="2022-03-29T02:38:47.931" v="1432" actId="208"/>
          <ac:picMkLst>
            <pc:docMk/>
            <pc:sldMk cId="2814437641" sldId="501"/>
            <ac:picMk id="13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1:40:26.611" v="991" actId="1037"/>
          <ac:picMkLst>
            <pc:docMk/>
            <pc:sldMk cId="2814437641" sldId="501"/>
            <ac:picMk id="14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0T01:26:36.472" v="2400" actId="1038"/>
          <ac:picMkLst>
            <pc:docMk/>
            <pc:sldMk cId="2814437641" sldId="501"/>
            <ac:picMk id="25" creationId="{6079F76F-437F-4FD6-B953-3717753F1004}"/>
          </ac:picMkLst>
        </pc:picChg>
      </pc:sldChg>
      <pc:sldChg chg="addSp modSp mod modAnim">
        <pc:chgData name="Norte, Grant Edward" userId="3a0da4c5-a3bf-4512-bd34-a535529f7730" providerId="ADAL" clId="{BCA8AB7F-5E02-4374-89CE-75B12D03D8EC}" dt="2022-03-29T01:53:46.942" v="1165" actId="1038"/>
        <pc:sldMkLst>
          <pc:docMk/>
          <pc:sldMk cId="3785194633" sldId="502"/>
        </pc:sldMkLst>
        <pc:spChg chg="mod">
          <ac:chgData name="Norte, Grant Edward" userId="3a0da4c5-a3bf-4512-bd34-a535529f7730" providerId="ADAL" clId="{BCA8AB7F-5E02-4374-89CE-75B12D03D8EC}" dt="2022-03-29T01:52:33.417" v="1063" actId="20577"/>
          <ac:spMkLst>
            <pc:docMk/>
            <pc:sldMk cId="3785194633" sldId="502"/>
            <ac:spMk id="7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52:44.945" v="1068" actId="20577"/>
          <ac:spMkLst>
            <pc:docMk/>
            <pc:sldMk cId="3785194633" sldId="502"/>
            <ac:spMk id="8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1:52:57.846" v="1073" actId="20577"/>
          <ac:spMkLst>
            <pc:docMk/>
            <pc:sldMk cId="3785194633" sldId="502"/>
            <ac:spMk id="9" creationId="{00000000-0000-0000-0000-000000000000}"/>
          </ac:spMkLst>
        </pc:spChg>
        <pc:spChg chg="add mod">
          <ac:chgData name="Norte, Grant Edward" userId="3a0da4c5-a3bf-4512-bd34-a535529f7730" providerId="ADAL" clId="{BCA8AB7F-5E02-4374-89CE-75B12D03D8EC}" dt="2022-03-29T01:53:38.765" v="1164" actId="1036"/>
          <ac:spMkLst>
            <pc:docMk/>
            <pc:sldMk cId="3785194633" sldId="502"/>
            <ac:spMk id="15" creationId="{B193E34B-2BA7-476E-8451-11FC9B963A55}"/>
          </ac:spMkLst>
        </pc:spChg>
        <pc:spChg chg="add mod">
          <ac:chgData name="Norte, Grant Edward" userId="3a0da4c5-a3bf-4512-bd34-a535529f7730" providerId="ADAL" clId="{BCA8AB7F-5E02-4374-89CE-75B12D03D8EC}" dt="2022-03-29T01:53:26.389" v="1119" actId="1036"/>
          <ac:spMkLst>
            <pc:docMk/>
            <pc:sldMk cId="3785194633" sldId="502"/>
            <ac:spMk id="16" creationId="{83F0FED5-D4A9-4AC5-B67F-84024E7D7083}"/>
          </ac:spMkLst>
        </pc:spChg>
        <pc:spChg chg="add mod">
          <ac:chgData name="Norte, Grant Edward" userId="3a0da4c5-a3bf-4512-bd34-a535529f7730" providerId="ADAL" clId="{BCA8AB7F-5E02-4374-89CE-75B12D03D8EC}" dt="2022-03-29T01:53:46.942" v="1165" actId="1038"/>
          <ac:spMkLst>
            <pc:docMk/>
            <pc:sldMk cId="3785194633" sldId="502"/>
            <ac:spMk id="17" creationId="{8C8D3821-A8A5-4289-BB68-27B7EA95BC53}"/>
          </ac:spMkLst>
        </pc:spChg>
      </pc:sldChg>
      <pc:sldChg chg="addSp delSp modSp mod addAnim delAnim">
        <pc:chgData name="Norte, Grant Edward" userId="3a0da4c5-a3bf-4512-bd34-a535529f7730" providerId="ADAL" clId="{BCA8AB7F-5E02-4374-89CE-75B12D03D8EC}" dt="2022-03-27T01:10:48.265" v="263" actId="1037"/>
        <pc:sldMkLst>
          <pc:docMk/>
          <pc:sldMk cId="496369608" sldId="503"/>
        </pc:sldMkLst>
        <pc:spChg chg="mod">
          <ac:chgData name="Norte, Grant Edward" userId="3a0da4c5-a3bf-4512-bd34-a535529f7730" providerId="ADAL" clId="{BCA8AB7F-5E02-4374-89CE-75B12D03D8EC}" dt="2022-03-27T00:39:25.860" v="63" actId="27636"/>
          <ac:spMkLst>
            <pc:docMk/>
            <pc:sldMk cId="496369608" sldId="503"/>
            <ac:spMk id="3" creationId="{00000000-0000-0000-0000-000000000000}"/>
          </ac:spMkLst>
        </pc:spChg>
        <pc:spChg chg="add del mod">
          <ac:chgData name="Norte, Grant Edward" userId="3a0da4c5-a3bf-4512-bd34-a535529f7730" providerId="ADAL" clId="{BCA8AB7F-5E02-4374-89CE-75B12D03D8EC}" dt="2022-03-27T00:35:31.814" v="18" actId="478"/>
          <ac:spMkLst>
            <pc:docMk/>
            <pc:sldMk cId="496369608" sldId="503"/>
            <ac:spMk id="5" creationId="{847C974E-A27F-4122-9DCF-04ECE346B3FF}"/>
          </ac:spMkLst>
        </pc:spChg>
        <pc:spChg chg="del">
          <ac:chgData name="Norte, Grant Edward" userId="3a0da4c5-a3bf-4512-bd34-a535529f7730" providerId="ADAL" clId="{BCA8AB7F-5E02-4374-89CE-75B12D03D8EC}" dt="2022-03-27T00:35:27.842" v="17" actId="478"/>
          <ac:spMkLst>
            <pc:docMk/>
            <pc:sldMk cId="496369608" sldId="503"/>
            <ac:spMk id="6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0:35:23.849" v="16" actId="478"/>
          <ac:spMkLst>
            <pc:docMk/>
            <pc:sldMk cId="496369608" sldId="503"/>
            <ac:spMk id="10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0:35:19.211" v="13" actId="478"/>
          <ac:spMkLst>
            <pc:docMk/>
            <pc:sldMk cId="496369608" sldId="503"/>
            <ac:spMk id="19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0:49:35.863" v="79" actId="478"/>
          <ac:spMkLst>
            <pc:docMk/>
            <pc:sldMk cId="496369608" sldId="503"/>
            <ac:spMk id="20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0:35:49.640" v="22" actId="478"/>
          <ac:spMkLst>
            <pc:docMk/>
            <pc:sldMk cId="496369608" sldId="503"/>
            <ac:spMk id="24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0:35:55.093" v="25" actId="478"/>
          <ac:spMkLst>
            <pc:docMk/>
            <pc:sldMk cId="496369608" sldId="503"/>
            <ac:spMk id="26" creationId="{00000000-0000-0000-0000-000000000000}"/>
          </ac:spMkLst>
        </pc:spChg>
        <pc:spChg chg="add del">
          <ac:chgData name="Norte, Grant Edward" userId="3a0da4c5-a3bf-4512-bd34-a535529f7730" providerId="ADAL" clId="{BCA8AB7F-5E02-4374-89CE-75B12D03D8EC}" dt="2022-03-27T00:40:17.980" v="67" actId="478"/>
          <ac:spMkLst>
            <pc:docMk/>
            <pc:sldMk cId="496369608" sldId="503"/>
            <ac:spMk id="30" creationId="{CB9333EA-1426-4579-A23F-D14D9EA29EB3}"/>
          </ac:spMkLst>
        </pc:spChg>
        <pc:spChg chg="add mod">
          <ac:chgData name="Norte, Grant Edward" userId="3a0da4c5-a3bf-4512-bd34-a535529f7730" providerId="ADAL" clId="{BCA8AB7F-5E02-4374-89CE-75B12D03D8EC}" dt="2022-03-27T01:10:48.265" v="263" actId="1037"/>
          <ac:spMkLst>
            <pc:docMk/>
            <pc:sldMk cId="496369608" sldId="503"/>
            <ac:spMk id="34" creationId="{2A055756-0936-4CF1-B504-621B34432669}"/>
          </ac:spMkLst>
        </pc:spChg>
        <pc:spChg chg="add mod">
          <ac:chgData name="Norte, Grant Edward" userId="3a0da4c5-a3bf-4512-bd34-a535529f7730" providerId="ADAL" clId="{BCA8AB7F-5E02-4374-89CE-75B12D03D8EC}" dt="2022-03-27T01:09:51.778" v="259" actId="1038"/>
          <ac:spMkLst>
            <pc:docMk/>
            <pc:sldMk cId="496369608" sldId="503"/>
            <ac:spMk id="37" creationId="{3CC37777-CD0B-4151-B653-B81C9D28651B}"/>
          </ac:spMkLst>
        </pc:spChg>
        <pc:grpChg chg="del">
          <ac:chgData name="Norte, Grant Edward" userId="3a0da4c5-a3bf-4512-bd34-a535529f7730" providerId="ADAL" clId="{BCA8AB7F-5E02-4374-89CE-75B12D03D8EC}" dt="2022-03-27T00:35:20.760" v="14" actId="478"/>
          <ac:grpSpMkLst>
            <pc:docMk/>
            <pc:sldMk cId="496369608" sldId="503"/>
            <ac:grpSpMk id="13" creationId="{00000000-0000-0000-0000-000000000000}"/>
          </ac:grpSpMkLst>
        </pc:grpChg>
        <pc:grpChg chg="add del mod">
          <ac:chgData name="Norte, Grant Edward" userId="3a0da4c5-a3bf-4512-bd34-a535529f7730" providerId="ADAL" clId="{BCA8AB7F-5E02-4374-89CE-75B12D03D8EC}" dt="2022-03-27T00:49:28.471" v="76" actId="478"/>
          <ac:grpSpMkLst>
            <pc:docMk/>
            <pc:sldMk cId="496369608" sldId="503"/>
            <ac:grpSpMk id="21" creationId="{00000000-0000-0000-0000-000000000000}"/>
          </ac:grpSpMkLst>
        </pc:grpChg>
        <pc:picChg chg="del">
          <ac:chgData name="Norte, Grant Edward" userId="3a0da4c5-a3bf-4512-bd34-a535529f7730" providerId="ADAL" clId="{BCA8AB7F-5E02-4374-89CE-75B12D03D8EC}" dt="2022-03-27T00:35:21.771" v="15" actId="478"/>
          <ac:picMkLst>
            <pc:docMk/>
            <pc:sldMk cId="496369608" sldId="503"/>
            <ac:picMk id="12" creationId="{97A566A9-8599-894D-9417-6F001E3832F6}"/>
          </ac:picMkLst>
        </pc:picChg>
        <pc:picChg chg="del">
          <ac:chgData name="Norte, Grant Edward" userId="3a0da4c5-a3bf-4512-bd34-a535529f7730" providerId="ADAL" clId="{BCA8AB7F-5E02-4374-89CE-75B12D03D8EC}" dt="2022-03-27T00:49:37.750" v="80" actId="478"/>
          <ac:picMkLst>
            <pc:docMk/>
            <pc:sldMk cId="496369608" sldId="503"/>
            <ac:picMk id="18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7T00:35:45.716" v="21" actId="478"/>
          <ac:picMkLst>
            <pc:docMk/>
            <pc:sldMk cId="496369608" sldId="503"/>
            <ac:picMk id="22" creationId="{36FC1A18-5DD5-459C-9AB8-E466D3CEA4F7}"/>
          </ac:picMkLst>
        </pc:picChg>
        <pc:picChg chg="del mod">
          <ac:chgData name="Norte, Grant Edward" userId="3a0da4c5-a3bf-4512-bd34-a535529f7730" providerId="ADAL" clId="{BCA8AB7F-5E02-4374-89CE-75B12D03D8EC}" dt="2022-03-27T01:10:26.584" v="261" actId="478"/>
          <ac:picMkLst>
            <pc:docMk/>
            <pc:sldMk cId="496369608" sldId="503"/>
            <ac:picMk id="28" creationId="{92F02FE3-5FC7-47F3-BE35-5B55479009F8}"/>
          </ac:picMkLst>
        </pc:picChg>
        <pc:picChg chg="add mod">
          <ac:chgData name="Norte, Grant Edward" userId="3a0da4c5-a3bf-4512-bd34-a535529f7730" providerId="ADAL" clId="{BCA8AB7F-5E02-4374-89CE-75B12D03D8EC}" dt="2022-03-27T01:09:51.778" v="259" actId="1038"/>
          <ac:picMkLst>
            <pc:docMk/>
            <pc:sldMk cId="496369608" sldId="503"/>
            <ac:picMk id="31" creationId="{B8A82505-E183-42DB-A481-517415C21AD6}"/>
          </ac:picMkLst>
        </pc:picChg>
        <pc:picChg chg="add mod modCrop">
          <ac:chgData name="Norte, Grant Edward" userId="3a0da4c5-a3bf-4512-bd34-a535529f7730" providerId="ADAL" clId="{BCA8AB7F-5E02-4374-89CE-75B12D03D8EC}" dt="2022-03-27T01:09:51.778" v="259" actId="1038"/>
          <ac:picMkLst>
            <pc:docMk/>
            <pc:sldMk cId="496369608" sldId="503"/>
            <ac:picMk id="33" creationId="{5A8542D4-83E2-458C-86CB-C319E2AE902F}"/>
          </ac:picMkLst>
        </pc:picChg>
        <pc:picChg chg="add del mod">
          <ac:chgData name="Norte, Grant Edward" userId="3a0da4c5-a3bf-4512-bd34-a535529f7730" providerId="ADAL" clId="{BCA8AB7F-5E02-4374-89CE-75B12D03D8EC}" dt="2022-03-27T00:40:35.017" v="70" actId="478"/>
          <ac:picMkLst>
            <pc:docMk/>
            <pc:sldMk cId="496369608" sldId="503"/>
            <ac:picMk id="1026" creationId="{F08F4E16-8464-4F3D-BE9B-0F4F85D33B99}"/>
          </ac:picMkLst>
        </pc:picChg>
        <pc:picChg chg="add mod">
          <ac:chgData name="Norte, Grant Edward" userId="3a0da4c5-a3bf-4512-bd34-a535529f7730" providerId="ADAL" clId="{BCA8AB7F-5E02-4374-89CE-75B12D03D8EC}" dt="2022-03-27T01:09:51.778" v="259" actId="1038"/>
          <ac:picMkLst>
            <pc:docMk/>
            <pc:sldMk cId="496369608" sldId="503"/>
            <ac:picMk id="1028" creationId="{DA4248A6-FAED-4E1D-8E84-7193AA782BDF}"/>
          </ac:picMkLst>
        </pc:picChg>
        <pc:cxnChg chg="del">
          <ac:chgData name="Norte, Grant Edward" userId="3a0da4c5-a3bf-4512-bd34-a535529f7730" providerId="ADAL" clId="{BCA8AB7F-5E02-4374-89CE-75B12D03D8EC}" dt="2022-03-27T00:35:33.563" v="19" actId="478"/>
          <ac:cxnSpMkLst>
            <pc:docMk/>
            <pc:sldMk cId="496369608" sldId="503"/>
            <ac:cxnSpMk id="7" creationId="{00000000-0000-0000-0000-000000000000}"/>
          </ac:cxnSpMkLst>
        </pc:cxnChg>
        <pc:cxnChg chg="del">
          <ac:chgData name="Norte, Grant Edward" userId="3a0da4c5-a3bf-4512-bd34-a535529f7730" providerId="ADAL" clId="{BCA8AB7F-5E02-4374-89CE-75B12D03D8EC}" dt="2022-03-27T00:35:33.563" v="19" actId="478"/>
          <ac:cxnSpMkLst>
            <pc:docMk/>
            <pc:sldMk cId="496369608" sldId="503"/>
            <ac:cxnSpMk id="8" creationId="{00000000-0000-0000-0000-000000000000}"/>
          </ac:cxnSpMkLst>
        </pc:cxnChg>
        <pc:cxnChg chg="del">
          <ac:chgData name="Norte, Grant Edward" userId="3a0da4c5-a3bf-4512-bd34-a535529f7730" providerId="ADAL" clId="{BCA8AB7F-5E02-4374-89CE-75B12D03D8EC}" dt="2022-03-27T00:35:33.563" v="19" actId="478"/>
          <ac:cxnSpMkLst>
            <pc:docMk/>
            <pc:sldMk cId="496369608" sldId="503"/>
            <ac:cxnSpMk id="9" creationId="{00000000-0000-0000-0000-000000000000}"/>
          </ac:cxnSpMkLst>
        </pc:cxnChg>
      </pc:sldChg>
      <pc:sldChg chg="delSp modSp mod">
        <pc:chgData name="Norte, Grant Edward" userId="3a0da4c5-a3bf-4512-bd34-a535529f7730" providerId="ADAL" clId="{BCA8AB7F-5E02-4374-89CE-75B12D03D8EC}" dt="2022-03-29T01:57:01.118" v="1193" actId="1036"/>
        <pc:sldMkLst>
          <pc:docMk/>
          <pc:sldMk cId="1219841135" sldId="504"/>
        </pc:sldMkLst>
        <pc:grpChg chg="del mod">
          <ac:chgData name="Norte, Grant Edward" userId="3a0da4c5-a3bf-4512-bd34-a535529f7730" providerId="ADAL" clId="{BCA8AB7F-5E02-4374-89CE-75B12D03D8EC}" dt="2022-03-29T01:56:20.732" v="1178" actId="165"/>
          <ac:grpSpMkLst>
            <pc:docMk/>
            <pc:sldMk cId="1219841135" sldId="504"/>
            <ac:grpSpMk id="4" creationId="{00000000-0000-0000-0000-000000000000}"/>
          </ac:grpSpMkLst>
        </pc:grpChg>
        <pc:picChg chg="mod topLvl">
          <ac:chgData name="Norte, Grant Edward" userId="3a0da4c5-a3bf-4512-bd34-a535529f7730" providerId="ADAL" clId="{BCA8AB7F-5E02-4374-89CE-75B12D03D8EC}" dt="2022-03-29T01:56:24.885" v="1179" actId="1440"/>
          <ac:picMkLst>
            <pc:docMk/>
            <pc:sldMk cId="1219841135" sldId="504"/>
            <ac:picMk id="16" creationId="{1EB6F16E-A9DB-4977-BC41-FAB28A56B218}"/>
          </ac:picMkLst>
        </pc:picChg>
        <pc:picChg chg="mod topLvl">
          <ac:chgData name="Norte, Grant Edward" userId="3a0da4c5-a3bf-4512-bd34-a535529f7730" providerId="ADAL" clId="{BCA8AB7F-5E02-4374-89CE-75B12D03D8EC}" dt="2022-03-29T01:56:20.732" v="1178" actId="165"/>
          <ac:picMkLst>
            <pc:docMk/>
            <pc:sldMk cId="1219841135" sldId="504"/>
            <ac:picMk id="17" creationId="{00000000-0000-0000-0000-000000000000}"/>
          </ac:picMkLst>
        </pc:picChg>
        <pc:picChg chg="mod topLvl">
          <ac:chgData name="Norte, Grant Edward" userId="3a0da4c5-a3bf-4512-bd34-a535529f7730" providerId="ADAL" clId="{BCA8AB7F-5E02-4374-89CE-75B12D03D8EC}" dt="2022-03-29T01:57:01.118" v="1193" actId="1036"/>
          <ac:picMkLst>
            <pc:docMk/>
            <pc:sldMk cId="1219841135" sldId="504"/>
            <ac:picMk id="18" creationId="{00000000-0000-0000-0000-000000000000}"/>
          </ac:picMkLst>
        </pc:picChg>
        <pc:picChg chg="mod topLvl">
          <ac:chgData name="Norte, Grant Edward" userId="3a0da4c5-a3bf-4512-bd34-a535529f7730" providerId="ADAL" clId="{BCA8AB7F-5E02-4374-89CE-75B12D03D8EC}" dt="2022-03-29T01:56:56.338" v="1183" actId="14100"/>
          <ac:picMkLst>
            <pc:docMk/>
            <pc:sldMk cId="1219841135" sldId="504"/>
            <ac:picMk id="19" creationId="{00000000-0000-0000-0000-000000000000}"/>
          </ac:picMkLst>
        </pc:picChg>
      </pc:sldChg>
      <pc:sldChg chg="addSp modSp mod modAnim">
        <pc:chgData name="Norte, Grant Edward" userId="3a0da4c5-a3bf-4512-bd34-a535529f7730" providerId="ADAL" clId="{BCA8AB7F-5E02-4374-89CE-75B12D03D8EC}" dt="2022-03-30T01:49:46.171" v="3192" actId="1038"/>
        <pc:sldMkLst>
          <pc:docMk/>
          <pc:sldMk cId="2085935840" sldId="505"/>
        </pc:sldMkLst>
        <pc:spChg chg="mod">
          <ac:chgData name="Norte, Grant Edward" userId="3a0da4c5-a3bf-4512-bd34-a535529f7730" providerId="ADAL" clId="{BCA8AB7F-5E02-4374-89CE-75B12D03D8EC}" dt="2022-03-29T02:39:48.176" v="1442" actId="1037"/>
          <ac:spMkLst>
            <pc:docMk/>
            <pc:sldMk cId="2085935840" sldId="505"/>
            <ac:spMk id="4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9:48.176" v="1442" actId="1037"/>
          <ac:spMkLst>
            <pc:docMk/>
            <pc:sldMk cId="2085935840" sldId="505"/>
            <ac:spMk id="7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9:48.176" v="1442" actId="1037"/>
          <ac:spMkLst>
            <pc:docMk/>
            <pc:sldMk cId="2085935840" sldId="505"/>
            <ac:spMk id="8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9:48.176" v="1442" actId="1037"/>
          <ac:spMkLst>
            <pc:docMk/>
            <pc:sldMk cId="2085935840" sldId="505"/>
            <ac:spMk id="78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9:48.176" v="1442" actId="1037"/>
          <ac:spMkLst>
            <pc:docMk/>
            <pc:sldMk cId="2085935840" sldId="505"/>
            <ac:spMk id="133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07:37.732" v="1220" actId="207"/>
          <ac:spMkLst>
            <pc:docMk/>
            <pc:sldMk cId="2085935840" sldId="505"/>
            <ac:spMk id="146" creationId="{00000000-0000-0000-0000-000000000000}"/>
          </ac:spMkLst>
        </pc:spChg>
        <pc:graphicFrameChg chg="mod">
          <ac:chgData name="Norte, Grant Edward" userId="3a0da4c5-a3bf-4512-bd34-a535529f7730" providerId="ADAL" clId="{BCA8AB7F-5E02-4374-89CE-75B12D03D8EC}" dt="2022-03-29T02:39:48.176" v="1442" actId="1037"/>
          <ac:graphicFrameMkLst>
            <pc:docMk/>
            <pc:sldMk cId="2085935840" sldId="505"/>
            <ac:graphicFrameMk id="71" creationId="{00000000-0000-0000-0000-000000000000}"/>
          </ac:graphicFrameMkLst>
        </pc:graphicFrameChg>
        <pc:graphicFrameChg chg="mod">
          <ac:chgData name="Norte, Grant Edward" userId="3a0da4c5-a3bf-4512-bd34-a535529f7730" providerId="ADAL" clId="{BCA8AB7F-5E02-4374-89CE-75B12D03D8EC}" dt="2022-03-29T02:39:48.176" v="1442" actId="1037"/>
          <ac:graphicFrameMkLst>
            <pc:docMk/>
            <pc:sldMk cId="2085935840" sldId="505"/>
            <ac:graphicFrameMk id="72" creationId="{00000000-0000-0000-0000-000000000000}"/>
          </ac:graphicFrameMkLst>
        </pc:graphicFrameChg>
        <pc:picChg chg="mod">
          <ac:chgData name="Norte, Grant Edward" userId="3a0da4c5-a3bf-4512-bd34-a535529f7730" providerId="ADAL" clId="{BCA8AB7F-5E02-4374-89CE-75B12D03D8EC}" dt="2022-03-27T01:11:58.046" v="265" actId="14100"/>
          <ac:picMkLst>
            <pc:docMk/>
            <pc:sldMk cId="2085935840" sldId="505"/>
            <ac:picMk id="70" creationId="{A0E7E48F-63D8-47F4-A7E7-03C6C3C73DF2}"/>
          </ac:picMkLst>
        </pc:picChg>
        <pc:picChg chg="add mod">
          <ac:chgData name="Norte, Grant Edward" userId="3a0da4c5-a3bf-4512-bd34-a535529f7730" providerId="ADAL" clId="{BCA8AB7F-5E02-4374-89CE-75B12D03D8EC}" dt="2022-03-30T01:49:46.171" v="3192" actId="1038"/>
          <ac:picMkLst>
            <pc:docMk/>
            <pc:sldMk cId="2085935840" sldId="505"/>
            <ac:picMk id="134" creationId="{CA117327-401C-4C65-85AF-2A3430B16A97}"/>
          </ac:picMkLst>
        </pc:picChg>
        <pc:picChg chg="mod">
          <ac:chgData name="Norte, Grant Edward" userId="3a0da4c5-a3bf-4512-bd34-a535529f7730" providerId="ADAL" clId="{BCA8AB7F-5E02-4374-89CE-75B12D03D8EC}" dt="2022-03-29T02:39:48.176" v="1442" actId="1037"/>
          <ac:picMkLst>
            <pc:docMk/>
            <pc:sldMk cId="2085935840" sldId="505"/>
            <ac:picMk id="141" creationId="{B0F74B1F-628B-446E-BEA9-3191A5616B1D}"/>
          </ac:picMkLst>
        </pc:picChg>
        <pc:picChg chg="mod">
          <ac:chgData name="Norte, Grant Edward" userId="3a0da4c5-a3bf-4512-bd34-a535529f7730" providerId="ADAL" clId="{BCA8AB7F-5E02-4374-89CE-75B12D03D8EC}" dt="2022-03-30T01:49:46.171" v="3192" actId="1038"/>
          <ac:picMkLst>
            <pc:docMk/>
            <pc:sldMk cId="2085935840" sldId="505"/>
            <ac:picMk id="148" creationId="{FAA16264-724D-4B7A-B8DA-6DFC0194EDC9}"/>
          </ac:picMkLst>
        </pc:picChg>
        <pc:cxnChg chg="mod">
          <ac:chgData name="Norte, Grant Edward" userId="3a0da4c5-a3bf-4512-bd34-a535529f7730" providerId="ADAL" clId="{BCA8AB7F-5E02-4374-89CE-75B12D03D8EC}" dt="2022-03-29T02:39:48.176" v="1442" actId="1037"/>
          <ac:cxnSpMkLst>
            <pc:docMk/>
            <pc:sldMk cId="2085935840" sldId="505"/>
            <ac:cxnSpMk id="6" creationId="{00000000-0000-0000-0000-000000000000}"/>
          </ac:cxnSpMkLst>
        </pc:cxnChg>
        <pc:cxnChg chg="mod">
          <ac:chgData name="Norte, Grant Edward" userId="3a0da4c5-a3bf-4512-bd34-a535529f7730" providerId="ADAL" clId="{BCA8AB7F-5E02-4374-89CE-75B12D03D8EC}" dt="2022-03-29T02:39:48.176" v="1442" actId="1037"/>
          <ac:cxnSpMkLst>
            <pc:docMk/>
            <pc:sldMk cId="2085935840" sldId="505"/>
            <ac:cxnSpMk id="131" creationId="{00000000-0000-0000-0000-000000000000}"/>
          </ac:cxnSpMkLst>
        </pc:cxnChg>
      </pc:sldChg>
      <pc:sldChg chg="addSp delSp modSp del mod delAnim modAnim modNotesTx">
        <pc:chgData name="Norte, Grant Edward" userId="3a0da4c5-a3bf-4512-bd34-a535529f7730" providerId="ADAL" clId="{BCA8AB7F-5E02-4374-89CE-75B12D03D8EC}" dt="2022-03-31T02:06:12.178" v="4601" actId="47"/>
        <pc:sldMkLst>
          <pc:docMk/>
          <pc:sldMk cId="3139164133" sldId="506"/>
        </pc:sldMkLst>
        <pc:spChg chg="mod">
          <ac:chgData name="Norte, Grant Edward" userId="3a0da4c5-a3bf-4512-bd34-a535529f7730" providerId="ADAL" clId="{BCA8AB7F-5E02-4374-89CE-75B12D03D8EC}" dt="2022-03-29T02:50:08.298" v="1539" actId="20577"/>
          <ac:spMkLst>
            <pc:docMk/>
            <pc:sldMk cId="3139164133" sldId="506"/>
            <ac:spMk id="45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49:53.318" v="1528" actId="14100"/>
          <ac:spMkLst>
            <pc:docMk/>
            <pc:sldMk cId="3139164133" sldId="506"/>
            <ac:spMk id="46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29T02:48:07.750" v="1513" actId="1440"/>
          <ac:picMkLst>
            <pc:docMk/>
            <pc:sldMk cId="3139164133" sldId="506"/>
            <ac:picMk id="6" creationId="{7514CF73-08FC-4C77-9F38-169E3560F22B}"/>
          </ac:picMkLst>
        </pc:picChg>
        <pc:picChg chg="mod">
          <ac:chgData name="Norte, Grant Edward" userId="3a0da4c5-a3bf-4512-bd34-a535529f7730" providerId="ADAL" clId="{BCA8AB7F-5E02-4374-89CE-75B12D03D8EC}" dt="2022-03-29T02:49:03.114" v="1524" actId="14100"/>
          <ac:picMkLst>
            <pc:docMk/>
            <pc:sldMk cId="3139164133" sldId="506"/>
            <ac:picMk id="7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0T02:06:18.840" v="3615" actId="1037"/>
          <ac:picMkLst>
            <pc:docMk/>
            <pc:sldMk cId="3139164133" sldId="506"/>
            <ac:picMk id="8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2:52:04.872" v="1548" actId="1036"/>
          <ac:picMkLst>
            <pc:docMk/>
            <pc:sldMk cId="3139164133" sldId="506"/>
            <ac:picMk id="47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2:52:01.320" v="1542" actId="1076"/>
          <ac:picMkLst>
            <pc:docMk/>
            <pc:sldMk cId="3139164133" sldId="506"/>
            <ac:picMk id="48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3:21:15.070" v="1889" actId="478"/>
          <ac:picMkLst>
            <pc:docMk/>
            <pc:sldMk cId="3139164133" sldId="506"/>
            <ac:picMk id="49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3:21:14.336" v="1888" actId="478"/>
          <ac:picMkLst>
            <pc:docMk/>
            <pc:sldMk cId="3139164133" sldId="506"/>
            <ac:picMk id="50" creationId="{00000000-0000-0000-0000-000000000000}"/>
          </ac:picMkLst>
        </pc:picChg>
        <pc:picChg chg="del mod">
          <ac:chgData name="Norte, Grant Edward" userId="3a0da4c5-a3bf-4512-bd34-a535529f7730" providerId="ADAL" clId="{BCA8AB7F-5E02-4374-89CE-75B12D03D8EC}" dt="2022-03-29T02:52:51.027" v="1550" actId="478"/>
          <ac:picMkLst>
            <pc:docMk/>
            <pc:sldMk cId="3139164133" sldId="506"/>
            <ac:picMk id="51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3:38:08.752" v="2111" actId="478"/>
          <ac:picMkLst>
            <pc:docMk/>
            <pc:sldMk cId="3139164133" sldId="506"/>
            <ac:picMk id="52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9T02:47:40.956" v="1481" actId="478"/>
          <ac:picMkLst>
            <pc:docMk/>
            <pc:sldMk cId="3139164133" sldId="506"/>
            <ac:picMk id="54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30T02:10:33.751" v="3726" actId="478"/>
          <ac:picMkLst>
            <pc:docMk/>
            <pc:sldMk cId="3139164133" sldId="506"/>
            <ac:picMk id="55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0T02:10:39.138" v="3758" actId="1038"/>
          <ac:picMkLst>
            <pc:docMk/>
            <pc:sldMk cId="3139164133" sldId="506"/>
            <ac:picMk id="56" creationId="{00000000-0000-0000-0000-000000000000}"/>
          </ac:picMkLst>
        </pc:picChg>
        <pc:picChg chg="add del mod">
          <ac:chgData name="Norte, Grant Edward" userId="3a0da4c5-a3bf-4512-bd34-a535529f7730" providerId="ADAL" clId="{BCA8AB7F-5E02-4374-89CE-75B12D03D8EC}" dt="2022-03-29T03:20:15.650" v="1869" actId="478"/>
          <ac:picMkLst>
            <pc:docMk/>
            <pc:sldMk cId="3139164133" sldId="506"/>
            <ac:picMk id="57" creationId="{242A4569-4A7F-4DEC-A166-F43C8B3F4020}"/>
          </ac:picMkLst>
        </pc:picChg>
        <pc:picChg chg="add del mod">
          <ac:chgData name="Norte, Grant Edward" userId="3a0da4c5-a3bf-4512-bd34-a535529f7730" providerId="ADAL" clId="{BCA8AB7F-5E02-4374-89CE-75B12D03D8EC}" dt="2022-03-29T03:20:15.650" v="1869" actId="478"/>
          <ac:picMkLst>
            <pc:docMk/>
            <pc:sldMk cId="3139164133" sldId="506"/>
            <ac:picMk id="58" creationId="{AFD58111-E34F-4257-ACF5-A694B1802999}"/>
          </ac:picMkLst>
        </pc:picChg>
        <pc:picChg chg="add mod">
          <ac:chgData name="Norte, Grant Edward" userId="3a0da4c5-a3bf-4512-bd34-a535529f7730" providerId="ADAL" clId="{BCA8AB7F-5E02-4374-89CE-75B12D03D8EC}" dt="2022-03-29T03:20:16.306" v="1870"/>
          <ac:picMkLst>
            <pc:docMk/>
            <pc:sldMk cId="3139164133" sldId="506"/>
            <ac:picMk id="59" creationId="{4C7270FB-60DE-4E98-9A0C-714239269E69}"/>
          </ac:picMkLst>
        </pc:picChg>
        <pc:picChg chg="add mod">
          <ac:chgData name="Norte, Grant Edward" userId="3a0da4c5-a3bf-4512-bd34-a535529f7730" providerId="ADAL" clId="{BCA8AB7F-5E02-4374-89CE-75B12D03D8EC}" dt="2022-03-29T03:20:16.306" v="1870"/>
          <ac:picMkLst>
            <pc:docMk/>
            <pc:sldMk cId="3139164133" sldId="506"/>
            <ac:picMk id="60" creationId="{1A7DA4BC-F297-4E46-BE84-0FF403E5F349}"/>
          </ac:picMkLst>
        </pc:picChg>
        <pc:picChg chg="add mod">
          <ac:chgData name="Norte, Grant Edward" userId="3a0da4c5-a3bf-4512-bd34-a535529f7730" providerId="ADAL" clId="{BCA8AB7F-5E02-4374-89CE-75B12D03D8EC}" dt="2022-03-29T03:21:16.069" v="1890"/>
          <ac:picMkLst>
            <pc:docMk/>
            <pc:sldMk cId="3139164133" sldId="506"/>
            <ac:picMk id="61" creationId="{358FFEE8-789D-4968-8198-A6332085BD6B}"/>
          </ac:picMkLst>
        </pc:picChg>
        <pc:picChg chg="add mod">
          <ac:chgData name="Norte, Grant Edward" userId="3a0da4c5-a3bf-4512-bd34-a535529f7730" providerId="ADAL" clId="{BCA8AB7F-5E02-4374-89CE-75B12D03D8EC}" dt="2022-03-29T03:21:16.069" v="1890"/>
          <ac:picMkLst>
            <pc:docMk/>
            <pc:sldMk cId="3139164133" sldId="506"/>
            <ac:picMk id="62" creationId="{52882A09-88FA-4C7D-8CF1-B3D9071A1340}"/>
          </ac:picMkLst>
        </pc:picChg>
        <pc:picChg chg="add mod">
          <ac:chgData name="Norte, Grant Edward" userId="3a0da4c5-a3bf-4512-bd34-a535529f7730" providerId="ADAL" clId="{BCA8AB7F-5E02-4374-89CE-75B12D03D8EC}" dt="2022-03-29T03:38:09.158" v="2112"/>
          <ac:picMkLst>
            <pc:docMk/>
            <pc:sldMk cId="3139164133" sldId="506"/>
            <ac:picMk id="63" creationId="{EFAAD9CA-68E8-404A-A274-6855C4007B26}"/>
          </ac:picMkLst>
        </pc:picChg>
        <pc:picChg chg="add mod">
          <ac:chgData name="Norte, Grant Edward" userId="3a0da4c5-a3bf-4512-bd34-a535529f7730" providerId="ADAL" clId="{BCA8AB7F-5E02-4374-89CE-75B12D03D8EC}" dt="2022-03-29T03:38:09.158" v="2112"/>
          <ac:picMkLst>
            <pc:docMk/>
            <pc:sldMk cId="3139164133" sldId="506"/>
            <ac:picMk id="64" creationId="{EC18F827-13B6-417A-855A-D9A4536849E6}"/>
          </ac:picMkLst>
        </pc:picChg>
        <pc:picChg chg="del">
          <ac:chgData name="Norte, Grant Edward" userId="3a0da4c5-a3bf-4512-bd34-a535529f7730" providerId="ADAL" clId="{BCA8AB7F-5E02-4374-89CE-75B12D03D8EC}" dt="2022-03-29T03:38:08.752" v="2111" actId="478"/>
          <ac:picMkLst>
            <pc:docMk/>
            <pc:sldMk cId="3139164133" sldId="506"/>
            <ac:picMk id="5122" creationId="{00000000-0000-0000-0000-000000000000}"/>
          </ac:picMkLst>
        </pc:picChg>
      </pc:sldChg>
      <pc:sldChg chg="addSp delSp modSp mod modAnim modNotesTx">
        <pc:chgData name="Norte, Grant Edward" userId="3a0da4c5-a3bf-4512-bd34-a535529f7730" providerId="ADAL" clId="{BCA8AB7F-5E02-4374-89CE-75B12D03D8EC}" dt="2022-03-31T03:21:42.867" v="5219" actId="20577"/>
        <pc:sldMkLst>
          <pc:docMk/>
          <pc:sldMk cId="2134708601" sldId="507"/>
        </pc:sldMkLst>
        <pc:spChg chg="del">
          <ac:chgData name="Norte, Grant Edward" userId="3a0da4c5-a3bf-4512-bd34-a535529f7730" providerId="ADAL" clId="{BCA8AB7F-5E02-4374-89CE-75B12D03D8EC}" dt="2022-03-27T01:55:31.619" v="846" actId="478"/>
          <ac:spMkLst>
            <pc:docMk/>
            <pc:sldMk cId="2134708601" sldId="507"/>
            <ac:spMk id="2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1T03:21:16.642" v="5217" actId="20577"/>
          <ac:spMkLst>
            <pc:docMk/>
            <pc:sldMk cId="2134708601" sldId="507"/>
            <ac:spMk id="3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1:13:44.761" v="269" actId="478"/>
          <ac:spMkLst>
            <pc:docMk/>
            <pc:sldMk cId="2134708601" sldId="507"/>
            <ac:spMk id="10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0T01:37:15.944" v="2683" actId="1035"/>
          <ac:spMkLst>
            <pc:docMk/>
            <pc:sldMk cId="2134708601" sldId="507"/>
            <ac:spMk id="11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0T01:38:43.245" v="2717" actId="1035"/>
          <ac:spMkLst>
            <pc:docMk/>
            <pc:sldMk cId="2134708601" sldId="507"/>
            <ac:spMk id="15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1:57:44.904" v="895" actId="478"/>
          <ac:spMkLst>
            <pc:docMk/>
            <pc:sldMk cId="2134708601" sldId="507"/>
            <ac:spMk id="16" creationId="{00000000-0000-0000-0000-000000000000}"/>
          </ac:spMkLst>
        </pc:spChg>
        <pc:spChg chg="del mod">
          <ac:chgData name="Norte, Grant Edward" userId="3a0da4c5-a3bf-4512-bd34-a535529f7730" providerId="ADAL" clId="{BCA8AB7F-5E02-4374-89CE-75B12D03D8EC}" dt="2022-03-30T01:21:31.782" v="2320" actId="21"/>
          <ac:spMkLst>
            <pc:docMk/>
            <pc:sldMk cId="2134708601" sldId="507"/>
            <ac:spMk id="24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1:14:08.572" v="272" actId="478"/>
          <ac:spMkLst>
            <pc:docMk/>
            <pc:sldMk cId="2134708601" sldId="507"/>
            <ac:spMk id="26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1:13:42.040" v="267" actId="478"/>
          <ac:spMkLst>
            <pc:docMk/>
            <pc:sldMk cId="2134708601" sldId="507"/>
            <ac:spMk id="28" creationId="{00000000-0000-0000-0000-000000000000}"/>
          </ac:spMkLst>
        </pc:spChg>
        <pc:spChg chg="del mod">
          <ac:chgData name="Norte, Grant Edward" userId="3a0da4c5-a3bf-4512-bd34-a535529f7730" providerId="ADAL" clId="{BCA8AB7F-5E02-4374-89CE-75B12D03D8EC}" dt="2022-03-30T01:21:31.782" v="2320" actId="21"/>
          <ac:spMkLst>
            <pc:docMk/>
            <pc:sldMk cId="2134708601" sldId="507"/>
            <ac:spMk id="29" creationId="{00000000-0000-0000-0000-000000000000}"/>
          </ac:spMkLst>
        </pc:spChg>
        <pc:spChg chg="del">
          <ac:chgData name="Norte, Grant Edward" userId="3a0da4c5-a3bf-4512-bd34-a535529f7730" providerId="ADAL" clId="{BCA8AB7F-5E02-4374-89CE-75B12D03D8EC}" dt="2022-03-27T01:14:08.572" v="272" actId="478"/>
          <ac:spMkLst>
            <pc:docMk/>
            <pc:sldMk cId="2134708601" sldId="507"/>
            <ac:spMk id="30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0T01:37:04.242" v="2676" actId="14100"/>
          <ac:spMkLst>
            <pc:docMk/>
            <pc:sldMk cId="2134708601" sldId="507"/>
            <ac:spMk id="31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30T01:38:36.222" v="2710" actId="14100"/>
          <ac:spMkLst>
            <pc:docMk/>
            <pc:sldMk cId="2134708601" sldId="507"/>
            <ac:spMk id="32" creationId="{00000000-0000-0000-0000-000000000000}"/>
          </ac:spMkLst>
        </pc:spChg>
        <pc:spChg chg="add del mod">
          <ac:chgData name="Norte, Grant Edward" userId="3a0da4c5-a3bf-4512-bd34-a535529f7730" providerId="ADAL" clId="{BCA8AB7F-5E02-4374-89CE-75B12D03D8EC}" dt="2022-03-27T01:47:49.093" v="667" actId="478"/>
          <ac:spMkLst>
            <pc:docMk/>
            <pc:sldMk cId="2134708601" sldId="507"/>
            <ac:spMk id="33" creationId="{2413B178-7C3E-45A2-9E94-147F817DA131}"/>
          </ac:spMkLst>
        </pc:spChg>
        <pc:spChg chg="add del mod">
          <ac:chgData name="Norte, Grant Edward" userId="3a0da4c5-a3bf-4512-bd34-a535529f7730" providerId="ADAL" clId="{BCA8AB7F-5E02-4374-89CE-75B12D03D8EC}" dt="2022-03-30T01:21:31.782" v="2320" actId="21"/>
          <ac:spMkLst>
            <pc:docMk/>
            <pc:sldMk cId="2134708601" sldId="507"/>
            <ac:spMk id="34" creationId="{6FBEEAB3-5EC1-4298-A72C-5AD87A8F78C7}"/>
          </ac:spMkLst>
        </pc:spChg>
        <pc:spChg chg="add del mod">
          <ac:chgData name="Norte, Grant Edward" userId="3a0da4c5-a3bf-4512-bd34-a535529f7730" providerId="ADAL" clId="{BCA8AB7F-5E02-4374-89CE-75B12D03D8EC}" dt="2022-03-27T01:47:41.119" v="663" actId="478"/>
          <ac:spMkLst>
            <pc:docMk/>
            <pc:sldMk cId="2134708601" sldId="507"/>
            <ac:spMk id="35" creationId="{CC7217E3-07E4-427B-BE5B-B0474B9745A0}"/>
          </ac:spMkLst>
        </pc:spChg>
        <pc:spChg chg="add mod">
          <ac:chgData name="Norte, Grant Edward" userId="3a0da4c5-a3bf-4512-bd34-a535529f7730" providerId="ADAL" clId="{BCA8AB7F-5E02-4374-89CE-75B12D03D8EC}" dt="2022-03-30T01:39:57.424" v="2788" actId="1035"/>
          <ac:spMkLst>
            <pc:docMk/>
            <pc:sldMk cId="2134708601" sldId="507"/>
            <ac:spMk id="36" creationId="{C05CBBBB-B2C7-47FA-9D4E-5BDCE7CE2B5E}"/>
          </ac:spMkLst>
        </pc:spChg>
        <pc:spChg chg="add del mod">
          <ac:chgData name="Norte, Grant Edward" userId="3a0da4c5-a3bf-4512-bd34-a535529f7730" providerId="ADAL" clId="{BCA8AB7F-5E02-4374-89CE-75B12D03D8EC}" dt="2022-03-27T01:47:38.628" v="662" actId="478"/>
          <ac:spMkLst>
            <pc:docMk/>
            <pc:sldMk cId="2134708601" sldId="507"/>
            <ac:spMk id="37" creationId="{10CA237C-A65C-426E-A290-8F9C1E5258B3}"/>
          </ac:spMkLst>
        </pc:spChg>
        <pc:spChg chg="add mod">
          <ac:chgData name="Norte, Grant Edward" userId="3a0da4c5-a3bf-4512-bd34-a535529f7730" providerId="ADAL" clId="{BCA8AB7F-5E02-4374-89CE-75B12D03D8EC}" dt="2022-03-30T01:39:57.424" v="2788" actId="1035"/>
          <ac:spMkLst>
            <pc:docMk/>
            <pc:sldMk cId="2134708601" sldId="507"/>
            <ac:spMk id="38" creationId="{87751618-E7BF-483F-B350-00EF5E5574F5}"/>
          </ac:spMkLst>
        </pc:spChg>
        <pc:picChg chg="del">
          <ac:chgData name="Norte, Grant Edward" userId="3a0da4c5-a3bf-4512-bd34-a535529f7730" providerId="ADAL" clId="{BCA8AB7F-5E02-4374-89CE-75B12D03D8EC}" dt="2022-03-30T01:21:31.782" v="2320" actId="21"/>
          <ac:picMkLst>
            <pc:docMk/>
            <pc:sldMk cId="2134708601" sldId="507"/>
            <ac:picMk id="2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27T01:58:39.319" v="918" actId="1036"/>
          <ac:picMkLst>
            <pc:docMk/>
            <pc:sldMk cId="2134708601" sldId="507"/>
            <ac:picMk id="5" creationId="{90C00D89-3152-480B-BD83-4405F33072FC}"/>
          </ac:picMkLst>
        </pc:picChg>
        <pc:picChg chg="del">
          <ac:chgData name="Norte, Grant Edward" userId="3a0da4c5-a3bf-4512-bd34-a535529f7730" providerId="ADAL" clId="{BCA8AB7F-5E02-4374-89CE-75B12D03D8EC}" dt="2022-03-27T01:13:45.804" v="270" actId="478"/>
          <ac:picMkLst>
            <pc:docMk/>
            <pc:sldMk cId="2134708601" sldId="507"/>
            <ac:picMk id="8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0T01:40:02.270" v="2795" actId="1036"/>
          <ac:picMkLst>
            <pc:docMk/>
            <pc:sldMk cId="2134708601" sldId="507"/>
            <ac:picMk id="12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7T01:36:13.205" v="483" actId="478"/>
          <ac:picMkLst>
            <pc:docMk/>
            <pc:sldMk cId="2134708601" sldId="507"/>
            <ac:picMk id="13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27T01:13:43.133" v="268" actId="478"/>
          <ac:picMkLst>
            <pc:docMk/>
            <pc:sldMk cId="2134708601" sldId="507"/>
            <ac:picMk id="14" creationId="{00000000-0000-0000-0000-000000000000}"/>
          </ac:picMkLst>
        </pc:picChg>
        <pc:picChg chg="del mod">
          <ac:chgData name="Norte, Grant Edward" userId="3a0da4c5-a3bf-4512-bd34-a535529f7730" providerId="ADAL" clId="{BCA8AB7F-5E02-4374-89CE-75B12D03D8EC}" dt="2022-03-27T01:45:29.627" v="635" actId="478"/>
          <ac:picMkLst>
            <pc:docMk/>
            <pc:sldMk cId="2134708601" sldId="507"/>
            <ac:picMk id="17" creationId="{00000000-0000-0000-0000-000000000000}"/>
          </ac:picMkLst>
        </pc:picChg>
        <pc:picChg chg="del mod">
          <ac:chgData name="Norte, Grant Edward" userId="3a0da4c5-a3bf-4512-bd34-a535529f7730" providerId="ADAL" clId="{BCA8AB7F-5E02-4374-89CE-75B12D03D8EC}" dt="2022-03-27T01:45:48.145" v="639" actId="478"/>
          <ac:picMkLst>
            <pc:docMk/>
            <pc:sldMk cId="2134708601" sldId="507"/>
            <ac:picMk id="18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31T03:19:53.669" v="5207" actId="478"/>
          <ac:picMkLst>
            <pc:docMk/>
            <pc:sldMk cId="2134708601" sldId="507"/>
            <ac:picMk id="19" creationId="{00000000-0000-0000-0000-000000000000}"/>
          </ac:picMkLst>
        </pc:picChg>
        <pc:picChg chg="del mod">
          <ac:chgData name="Norte, Grant Edward" userId="3a0da4c5-a3bf-4512-bd34-a535529f7730" providerId="ADAL" clId="{BCA8AB7F-5E02-4374-89CE-75B12D03D8EC}" dt="2022-03-31T03:19:53.669" v="5207" actId="478"/>
          <ac:picMkLst>
            <pc:docMk/>
            <pc:sldMk cId="2134708601" sldId="507"/>
            <ac:picMk id="20" creationId="{FAA16264-724D-4B7A-B8DA-6DFC0194EDC9}"/>
          </ac:picMkLst>
        </pc:picChg>
        <pc:picChg chg="del mod">
          <ac:chgData name="Norte, Grant Edward" userId="3a0da4c5-a3bf-4512-bd34-a535529f7730" providerId="ADAL" clId="{BCA8AB7F-5E02-4374-89CE-75B12D03D8EC}" dt="2022-03-27T01:28:36.372" v="277" actId="478"/>
          <ac:picMkLst>
            <pc:docMk/>
            <pc:sldMk cId="2134708601" sldId="507"/>
            <ac:picMk id="21" creationId="{00000000-0000-0000-0000-000000000000}"/>
          </ac:picMkLst>
        </pc:picChg>
        <pc:picChg chg="add del mod">
          <ac:chgData name="Norte, Grant Edward" userId="3a0da4c5-a3bf-4512-bd34-a535529f7730" providerId="ADAL" clId="{BCA8AB7F-5E02-4374-89CE-75B12D03D8EC}" dt="2022-03-31T03:19:53.669" v="5207" actId="478"/>
          <ac:picMkLst>
            <pc:docMk/>
            <pc:sldMk cId="2134708601" sldId="507"/>
            <ac:picMk id="21" creationId="{837244F8-581C-4140-AB2A-1304C86F6CF2}"/>
          </ac:picMkLst>
        </pc:picChg>
        <pc:picChg chg="del mod">
          <ac:chgData name="Norte, Grant Edward" userId="3a0da4c5-a3bf-4512-bd34-a535529f7730" providerId="ADAL" clId="{BCA8AB7F-5E02-4374-89CE-75B12D03D8EC}" dt="2022-03-27T01:34:23.920" v="451" actId="478"/>
          <ac:picMkLst>
            <pc:docMk/>
            <pc:sldMk cId="2134708601" sldId="507"/>
            <ac:picMk id="22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3:19:54.553" v="5208"/>
          <ac:picMkLst>
            <pc:docMk/>
            <pc:sldMk cId="2134708601" sldId="507"/>
            <ac:picMk id="22" creationId="{8150EF85-4A7E-4195-B574-266F556B4876}"/>
          </ac:picMkLst>
        </pc:picChg>
        <pc:picChg chg="del mod">
          <ac:chgData name="Norte, Grant Edward" userId="3a0da4c5-a3bf-4512-bd34-a535529f7730" providerId="ADAL" clId="{BCA8AB7F-5E02-4374-89CE-75B12D03D8EC}" dt="2022-03-27T01:34:23.920" v="451" actId="478"/>
          <ac:picMkLst>
            <pc:docMk/>
            <pc:sldMk cId="2134708601" sldId="507"/>
            <ac:picMk id="23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3:19:54.553" v="5208"/>
          <ac:picMkLst>
            <pc:docMk/>
            <pc:sldMk cId="2134708601" sldId="507"/>
            <ac:picMk id="23" creationId="{D8819F91-8C37-4A44-93BB-E37966ABA77C}"/>
          </ac:picMkLst>
        </pc:picChg>
        <pc:picChg chg="del">
          <ac:chgData name="Norte, Grant Edward" userId="3a0da4c5-a3bf-4512-bd34-a535529f7730" providerId="ADAL" clId="{BCA8AB7F-5E02-4374-89CE-75B12D03D8EC}" dt="2022-03-27T01:14:08.572" v="272" actId="478"/>
          <ac:picMkLst>
            <pc:docMk/>
            <pc:sldMk cId="2134708601" sldId="507"/>
            <ac:picMk id="25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3:19:54.553" v="5208"/>
          <ac:picMkLst>
            <pc:docMk/>
            <pc:sldMk cId="2134708601" sldId="507"/>
            <ac:picMk id="25" creationId="{E23BC9C8-433E-4846-9EC1-7D3FC1AC611A}"/>
          </ac:picMkLst>
        </pc:picChg>
        <pc:picChg chg="del">
          <ac:chgData name="Norte, Grant Edward" userId="3a0da4c5-a3bf-4512-bd34-a535529f7730" providerId="ADAL" clId="{BCA8AB7F-5E02-4374-89CE-75B12D03D8EC}" dt="2022-03-27T01:14:08.572" v="272" actId="478"/>
          <ac:picMkLst>
            <pc:docMk/>
            <pc:sldMk cId="2134708601" sldId="507"/>
            <ac:picMk id="27" creationId="{F31D99E2-7817-4BEE-9324-AE4A838CF33D}"/>
          </ac:picMkLst>
        </pc:picChg>
        <pc:picChg chg="add del mod">
          <ac:chgData name="Norte, Grant Edward" userId="3a0da4c5-a3bf-4512-bd34-a535529f7730" providerId="ADAL" clId="{BCA8AB7F-5E02-4374-89CE-75B12D03D8EC}" dt="2022-03-30T01:36:00.325" v="2609" actId="478"/>
          <ac:picMkLst>
            <pc:docMk/>
            <pc:sldMk cId="2134708601" sldId="507"/>
            <ac:picMk id="1026" creationId="{3D9A2FD6-5EC7-46B9-9AA5-A6FD4C7F7AB5}"/>
          </ac:picMkLst>
        </pc:picChg>
        <pc:picChg chg="add mod">
          <ac:chgData name="Norte, Grant Edward" userId="3a0da4c5-a3bf-4512-bd34-a535529f7730" providerId="ADAL" clId="{BCA8AB7F-5E02-4374-89CE-75B12D03D8EC}" dt="2022-03-30T01:40:02.270" v="2795" actId="1036"/>
          <ac:picMkLst>
            <pc:docMk/>
            <pc:sldMk cId="2134708601" sldId="507"/>
            <ac:picMk id="2050" creationId="{1C5F8DA6-056C-47A6-A70E-1EDDF7F1B2C9}"/>
          </ac:picMkLst>
        </pc:picChg>
        <pc:picChg chg="add mod">
          <ac:chgData name="Norte, Grant Edward" userId="3a0da4c5-a3bf-4512-bd34-a535529f7730" providerId="ADAL" clId="{BCA8AB7F-5E02-4374-89CE-75B12D03D8EC}" dt="2022-03-30T01:40:02.270" v="2795" actId="1036"/>
          <ac:picMkLst>
            <pc:docMk/>
            <pc:sldMk cId="2134708601" sldId="507"/>
            <ac:picMk id="2052" creationId="{786ACA34-CE8F-45BD-A4D6-8147E2758C31}"/>
          </ac:picMkLst>
        </pc:picChg>
      </pc:sldChg>
      <pc:sldChg chg="modSp mod ord">
        <pc:chgData name="Norte, Grant Edward" userId="3a0da4c5-a3bf-4512-bd34-a535529f7730" providerId="ADAL" clId="{BCA8AB7F-5E02-4374-89CE-75B12D03D8EC}" dt="2022-03-31T02:07:23.097" v="4607"/>
        <pc:sldMkLst>
          <pc:docMk/>
          <pc:sldMk cId="1537667559" sldId="508"/>
        </pc:sldMkLst>
        <pc:spChg chg="mod ord">
          <ac:chgData name="Norte, Grant Edward" userId="3a0da4c5-a3bf-4512-bd34-a535529f7730" providerId="ADAL" clId="{BCA8AB7F-5E02-4374-89CE-75B12D03D8EC}" dt="2022-03-29T02:36:10.583" v="1429" actId="2085"/>
          <ac:spMkLst>
            <pc:docMk/>
            <pc:sldMk cId="1537667559" sldId="508"/>
            <ac:spMk id="10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5:26.161" v="1426" actId="14100"/>
          <ac:spMkLst>
            <pc:docMk/>
            <pc:sldMk cId="1537667559" sldId="508"/>
            <ac:spMk id="12" creationId="{00000000-0000-0000-0000-000000000000}"/>
          </ac:spMkLst>
        </pc:spChg>
        <pc:spChg chg="mod">
          <ac:chgData name="Norte, Grant Edward" userId="3a0da4c5-a3bf-4512-bd34-a535529f7730" providerId="ADAL" clId="{BCA8AB7F-5E02-4374-89CE-75B12D03D8EC}" dt="2022-03-29T02:36:16.872" v="1430" actId="14100"/>
          <ac:spMkLst>
            <pc:docMk/>
            <pc:sldMk cId="1537667559" sldId="508"/>
            <ac:spMk id="13" creationId="{00000000-0000-0000-0000-000000000000}"/>
          </ac:spMkLst>
        </pc:spChg>
        <pc:picChg chg="mod">
          <ac:chgData name="Norte, Grant Edward" userId="3a0da4c5-a3bf-4512-bd34-a535529f7730" providerId="ADAL" clId="{BCA8AB7F-5E02-4374-89CE-75B12D03D8EC}" dt="2022-03-29T02:34:50.232" v="1422" actId="208"/>
          <ac:picMkLst>
            <pc:docMk/>
            <pc:sldMk cId="1537667559" sldId="508"/>
            <ac:picMk id="9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2:34:22.748" v="1419" actId="208"/>
          <ac:picMkLst>
            <pc:docMk/>
            <pc:sldMk cId="1537667559" sldId="508"/>
            <ac:picMk id="16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2:34:25.519" v="1420" actId="208"/>
          <ac:picMkLst>
            <pc:docMk/>
            <pc:sldMk cId="1537667559" sldId="508"/>
            <ac:picMk id="22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29T02:35:16.260" v="1424" actId="208"/>
          <ac:picMkLst>
            <pc:docMk/>
            <pc:sldMk cId="1537667559" sldId="508"/>
            <ac:picMk id="23" creationId="{00000000-0000-0000-0000-000000000000}"/>
          </ac:picMkLst>
        </pc:picChg>
      </pc:sldChg>
      <pc:sldChg chg="del ord">
        <pc:chgData name="Norte, Grant Edward" userId="3a0da4c5-a3bf-4512-bd34-a535529f7730" providerId="ADAL" clId="{BCA8AB7F-5E02-4374-89CE-75B12D03D8EC}" dt="2022-03-31T02:11:06.970" v="4627" actId="47"/>
        <pc:sldMkLst>
          <pc:docMk/>
          <pc:sldMk cId="371272457" sldId="509"/>
        </pc:sldMkLst>
      </pc:sldChg>
      <pc:sldChg chg="add del">
        <pc:chgData name="Norte, Grant Edward" userId="3a0da4c5-a3bf-4512-bd34-a535529f7730" providerId="ADAL" clId="{BCA8AB7F-5E02-4374-89CE-75B12D03D8EC}" dt="2022-03-29T03:20:10.291" v="1868" actId="47"/>
        <pc:sldMkLst>
          <pc:docMk/>
          <pc:sldMk cId="3319975369" sldId="510"/>
        </pc:sldMkLst>
      </pc:sldChg>
      <pc:sldChg chg="add del">
        <pc:chgData name="Norte, Grant Edward" userId="3a0da4c5-a3bf-4512-bd34-a535529f7730" providerId="ADAL" clId="{BCA8AB7F-5E02-4374-89CE-75B12D03D8EC}" dt="2022-03-29T03:19:08.281" v="1765"/>
        <pc:sldMkLst>
          <pc:docMk/>
          <pc:sldMk cId="4168005420" sldId="510"/>
        </pc:sldMkLst>
      </pc:sldChg>
      <pc:sldChg chg="addSp delSp modSp add mod modAnim modNotesTx">
        <pc:chgData name="Norte, Grant Edward" userId="3a0da4c5-a3bf-4512-bd34-a535529f7730" providerId="ADAL" clId="{BCA8AB7F-5E02-4374-89CE-75B12D03D8EC}" dt="2022-03-31T02:52:24.429" v="5089" actId="14100"/>
        <pc:sldMkLst>
          <pc:docMk/>
          <pc:sldMk cId="3104034184" sldId="511"/>
        </pc:sldMkLst>
        <pc:spChg chg="mod">
          <ac:chgData name="Norte, Grant Edward" userId="3a0da4c5-a3bf-4512-bd34-a535529f7730" providerId="ADAL" clId="{BCA8AB7F-5E02-4374-89CE-75B12D03D8EC}" dt="2022-03-31T02:52:24.429" v="5089" actId="14100"/>
          <ac:spMkLst>
            <pc:docMk/>
            <pc:sldMk cId="3104034184" sldId="511"/>
            <ac:spMk id="46" creationId="{00000000-0000-0000-0000-000000000000}"/>
          </ac:spMkLst>
        </pc:spChg>
        <pc:grpChg chg="ord">
          <ac:chgData name="Norte, Grant Edward" userId="3a0da4c5-a3bf-4512-bd34-a535529f7730" providerId="ADAL" clId="{BCA8AB7F-5E02-4374-89CE-75B12D03D8EC}" dt="2022-03-29T03:19:38.282" v="1799" actId="166"/>
          <ac:grpSpMkLst>
            <pc:docMk/>
            <pc:sldMk cId="3104034184" sldId="511"/>
            <ac:grpSpMk id="37" creationId="{00000000-0000-0000-0000-000000000000}"/>
          </ac:grpSpMkLst>
        </pc:grpChg>
        <pc:picChg chg="mod">
          <ac:chgData name="Norte, Grant Edward" userId="3a0da4c5-a3bf-4512-bd34-a535529f7730" providerId="ADAL" clId="{BCA8AB7F-5E02-4374-89CE-75B12D03D8EC}" dt="2022-03-30T02:06:08.086" v="3614" actId="1037"/>
          <ac:picMkLst>
            <pc:docMk/>
            <pc:sldMk cId="3104034184" sldId="511"/>
            <ac:picMk id="8" creationId="{00000000-0000-0000-0000-000000000000}"/>
          </ac:picMkLst>
        </pc:picChg>
        <pc:picChg chg="mod ord">
          <ac:chgData name="Norte, Grant Edward" userId="3a0da4c5-a3bf-4512-bd34-a535529f7730" providerId="ADAL" clId="{BCA8AB7F-5E02-4374-89CE-75B12D03D8EC}" dt="2022-03-31T02:22:14.168" v="4785" actId="1036"/>
          <ac:picMkLst>
            <pc:docMk/>
            <pc:sldMk cId="3104034184" sldId="511"/>
            <ac:picMk id="47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1T02:22:14.168" v="4785" actId="1036"/>
          <ac:picMkLst>
            <pc:docMk/>
            <pc:sldMk cId="3104034184" sldId="511"/>
            <ac:picMk id="48" creationId="{00000000-0000-0000-0000-000000000000}"/>
          </ac:picMkLst>
        </pc:picChg>
        <pc:picChg chg="mod ord">
          <ac:chgData name="Norte, Grant Edward" userId="3a0da4c5-a3bf-4512-bd34-a535529f7730" providerId="ADAL" clId="{BCA8AB7F-5E02-4374-89CE-75B12D03D8EC}" dt="2022-03-31T02:22:22.312" v="4789" actId="1038"/>
          <ac:picMkLst>
            <pc:docMk/>
            <pc:sldMk cId="3104034184" sldId="511"/>
            <ac:picMk id="49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1T02:22:25.740" v="4790" actId="14100"/>
          <ac:picMkLst>
            <pc:docMk/>
            <pc:sldMk cId="3104034184" sldId="511"/>
            <ac:picMk id="50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2:22:58.898" v="4794" actId="1036"/>
          <ac:picMkLst>
            <pc:docMk/>
            <pc:sldMk cId="3104034184" sldId="511"/>
            <ac:picMk id="51" creationId="{442767A9-D73E-40F8-AE71-DAE7600CF619}"/>
          </ac:picMkLst>
        </pc:picChg>
        <pc:picChg chg="mod">
          <ac:chgData name="Norte, Grant Edward" userId="3a0da4c5-a3bf-4512-bd34-a535529f7730" providerId="ADAL" clId="{BCA8AB7F-5E02-4374-89CE-75B12D03D8EC}" dt="2022-03-31T02:45:32.382" v="5017" actId="1037"/>
          <ac:picMkLst>
            <pc:docMk/>
            <pc:sldMk cId="3104034184" sldId="511"/>
            <ac:picMk id="52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30T02:11:00.881" v="3761" actId="478"/>
          <ac:picMkLst>
            <pc:docMk/>
            <pc:sldMk cId="3104034184" sldId="511"/>
            <ac:picMk id="53" creationId="{00000000-0000-0000-0000-000000000000}"/>
          </ac:picMkLst>
        </pc:picChg>
        <pc:picChg chg="add mod">
          <ac:chgData name="Norte, Grant Edward" userId="3a0da4c5-a3bf-4512-bd34-a535529f7730" providerId="ADAL" clId="{BCA8AB7F-5E02-4374-89CE-75B12D03D8EC}" dt="2022-03-31T02:21:31.332" v="4758" actId="14100"/>
          <ac:picMkLst>
            <pc:docMk/>
            <pc:sldMk cId="3104034184" sldId="511"/>
            <ac:picMk id="54" creationId="{E645213D-A282-4FAD-B263-332B5BCB046F}"/>
          </ac:picMkLst>
        </pc:picChg>
        <pc:picChg chg="del">
          <ac:chgData name="Norte, Grant Edward" userId="3a0da4c5-a3bf-4512-bd34-a535529f7730" providerId="ADAL" clId="{BCA8AB7F-5E02-4374-89CE-75B12D03D8EC}" dt="2022-03-30T02:11:00.005" v="3760" actId="478"/>
          <ac:picMkLst>
            <pc:docMk/>
            <pc:sldMk cId="3104034184" sldId="511"/>
            <ac:picMk id="55" creationId="{00000000-0000-0000-0000-000000000000}"/>
          </ac:picMkLst>
        </pc:picChg>
        <pc:picChg chg="del">
          <ac:chgData name="Norte, Grant Edward" userId="3a0da4c5-a3bf-4512-bd34-a535529f7730" providerId="ADAL" clId="{BCA8AB7F-5E02-4374-89CE-75B12D03D8EC}" dt="2022-03-30T02:10:59.187" v="3759" actId="478"/>
          <ac:picMkLst>
            <pc:docMk/>
            <pc:sldMk cId="3104034184" sldId="511"/>
            <ac:picMk id="56" creationId="{00000000-0000-0000-0000-000000000000}"/>
          </ac:picMkLst>
        </pc:picChg>
        <pc:picChg chg="mod">
          <ac:chgData name="Norte, Grant Edward" userId="3a0da4c5-a3bf-4512-bd34-a535529f7730" providerId="ADAL" clId="{BCA8AB7F-5E02-4374-89CE-75B12D03D8EC}" dt="2022-03-31T02:49:18.390" v="5063" actId="1036"/>
          <ac:picMkLst>
            <pc:docMk/>
            <pc:sldMk cId="3104034184" sldId="511"/>
            <ac:picMk id="57" creationId="{242A4569-4A7F-4DEC-A166-F43C8B3F4020}"/>
          </ac:picMkLst>
        </pc:picChg>
        <pc:picChg chg="mod">
          <ac:chgData name="Norte, Grant Edward" userId="3a0da4c5-a3bf-4512-bd34-a535529f7730" providerId="ADAL" clId="{BCA8AB7F-5E02-4374-89CE-75B12D03D8EC}" dt="2022-03-31T02:49:18.390" v="5063" actId="1036"/>
          <ac:picMkLst>
            <pc:docMk/>
            <pc:sldMk cId="3104034184" sldId="511"/>
            <ac:picMk id="58" creationId="{AFD58111-E34F-4257-ACF5-A694B1802999}"/>
          </ac:picMkLst>
        </pc:picChg>
        <pc:picChg chg="add mod">
          <ac:chgData name="Norte, Grant Edward" userId="3a0da4c5-a3bf-4512-bd34-a535529f7730" providerId="ADAL" clId="{BCA8AB7F-5E02-4374-89CE-75B12D03D8EC}" dt="2022-03-31T02:21:31.332" v="4758" actId="14100"/>
          <ac:picMkLst>
            <pc:docMk/>
            <pc:sldMk cId="3104034184" sldId="511"/>
            <ac:picMk id="59" creationId="{B510A5EF-B380-443C-A99B-F56D7631F837}"/>
          </ac:picMkLst>
        </pc:picChg>
        <pc:picChg chg="add mod">
          <ac:chgData name="Norte, Grant Edward" userId="3a0da4c5-a3bf-4512-bd34-a535529f7730" providerId="ADAL" clId="{BCA8AB7F-5E02-4374-89CE-75B12D03D8EC}" dt="2022-03-31T02:49:22.681" v="5066" actId="1035"/>
          <ac:picMkLst>
            <pc:docMk/>
            <pc:sldMk cId="3104034184" sldId="511"/>
            <ac:picMk id="60" creationId="{EFCF9A0C-B815-4749-AB3B-552450C02897}"/>
          </ac:picMkLst>
        </pc:picChg>
        <pc:picChg chg="mod">
          <ac:chgData name="Norte, Grant Edward" userId="3a0da4c5-a3bf-4512-bd34-a535529f7730" providerId="ADAL" clId="{BCA8AB7F-5E02-4374-89CE-75B12D03D8EC}" dt="2022-03-31T02:45:45.746" v="5026" actId="1037"/>
          <ac:picMkLst>
            <pc:docMk/>
            <pc:sldMk cId="3104034184" sldId="511"/>
            <ac:picMk id="5122" creationId="{00000000-0000-0000-0000-000000000000}"/>
          </ac:picMkLst>
        </pc:picChg>
        <pc:cxnChg chg="ord">
          <ac:chgData name="Norte, Grant Edward" userId="3a0da4c5-a3bf-4512-bd34-a535529f7730" providerId="ADAL" clId="{BCA8AB7F-5E02-4374-89CE-75B12D03D8EC}" dt="2022-03-31T02:18:32.922" v="4646" actId="166"/>
          <ac:cxnSpMkLst>
            <pc:docMk/>
            <pc:sldMk cId="3104034184" sldId="511"/>
            <ac:cxnSpMk id="35" creationId="{00000000-0000-0000-0000-000000000000}"/>
          </ac:cxnSpMkLst>
        </pc:cxnChg>
        <pc:cxnChg chg="ord">
          <ac:chgData name="Norte, Grant Edward" userId="3a0da4c5-a3bf-4512-bd34-a535529f7730" providerId="ADAL" clId="{BCA8AB7F-5E02-4374-89CE-75B12D03D8EC}" dt="2022-03-31T02:18:32.922" v="4646" actId="166"/>
          <ac:cxnSpMkLst>
            <pc:docMk/>
            <pc:sldMk cId="3104034184" sldId="511"/>
            <ac:cxnSpMk id="36" creationId="{00000000-0000-0000-0000-000000000000}"/>
          </ac:cxnSpMkLst>
        </pc:cxnChg>
      </pc:sldChg>
      <pc:sldChg chg="addSp delSp modSp mod ord modAnim">
        <pc:chgData name="Norte, Grant Edward" userId="3a0da4c5-a3bf-4512-bd34-a535529f7730" providerId="ADAL" clId="{BCA8AB7F-5E02-4374-89CE-75B12D03D8EC}" dt="2022-03-31T02:15:41.365" v="4639" actId="14100"/>
        <pc:sldMkLst>
          <pc:docMk/>
          <pc:sldMk cId="1404642368" sldId="512"/>
        </pc:sldMkLst>
        <pc:spChg chg="add mod">
          <ac:chgData name="Norte, Grant Edward" userId="3a0da4c5-a3bf-4512-bd34-a535529f7730" providerId="ADAL" clId="{BCA8AB7F-5E02-4374-89CE-75B12D03D8EC}" dt="2022-03-31T02:15:41.365" v="4639" actId="14100"/>
          <ac:spMkLst>
            <pc:docMk/>
            <pc:sldMk cId="1404642368" sldId="512"/>
            <ac:spMk id="6" creationId="{09EB3ECB-C08D-4A5A-A4DB-521F08B8EDBF}"/>
          </ac:spMkLst>
        </pc:spChg>
        <pc:spChg chg="add mod">
          <ac:chgData name="Norte, Grant Edward" userId="3a0da4c5-a3bf-4512-bd34-a535529f7730" providerId="ADAL" clId="{BCA8AB7F-5E02-4374-89CE-75B12D03D8EC}" dt="2022-03-31T02:13:47.144" v="4632" actId="1036"/>
          <ac:spMkLst>
            <pc:docMk/>
            <pc:sldMk cId="1404642368" sldId="512"/>
            <ac:spMk id="15" creationId="{4AEEAA97-D0C1-4B0F-8CB2-848B5C80AA82}"/>
          </ac:spMkLst>
        </pc:spChg>
        <pc:spChg chg="add mod">
          <ac:chgData name="Norte, Grant Edward" userId="3a0da4c5-a3bf-4512-bd34-a535529f7730" providerId="ADAL" clId="{BCA8AB7F-5E02-4374-89CE-75B12D03D8EC}" dt="2022-03-31T02:07:32.245" v="4608"/>
          <ac:spMkLst>
            <pc:docMk/>
            <pc:sldMk cId="1404642368" sldId="512"/>
            <ac:spMk id="16" creationId="{2730DD50-3EBB-4C8B-8998-09DEE845F2DD}"/>
          </ac:spMkLst>
        </pc:spChg>
        <pc:spChg chg="add mod">
          <ac:chgData name="Norte, Grant Edward" userId="3a0da4c5-a3bf-4512-bd34-a535529f7730" providerId="ADAL" clId="{BCA8AB7F-5E02-4374-89CE-75B12D03D8EC}" dt="2022-03-31T02:07:32.245" v="4608"/>
          <ac:spMkLst>
            <pc:docMk/>
            <pc:sldMk cId="1404642368" sldId="512"/>
            <ac:spMk id="17" creationId="{385AB8F2-CC87-4DD5-B0E8-A293FA8B48B2}"/>
          </ac:spMkLst>
        </pc:spChg>
        <pc:spChg chg="add mod">
          <ac:chgData name="Norte, Grant Edward" userId="3a0da4c5-a3bf-4512-bd34-a535529f7730" providerId="ADAL" clId="{BCA8AB7F-5E02-4374-89CE-75B12D03D8EC}" dt="2022-03-31T02:15:24.854" v="4635" actId="14100"/>
          <ac:spMkLst>
            <pc:docMk/>
            <pc:sldMk cId="1404642368" sldId="512"/>
            <ac:spMk id="18" creationId="{406759F5-7010-4F30-B367-389E1A80A5F2}"/>
          </ac:spMkLst>
        </pc:spChg>
        <pc:spChg chg="add del mod">
          <ac:chgData name="Norte, Grant Edward" userId="3a0da4c5-a3bf-4512-bd34-a535529f7730" providerId="ADAL" clId="{BCA8AB7F-5E02-4374-89CE-75B12D03D8EC}" dt="2022-03-31T02:09:41.194" v="4625" actId="478"/>
          <ac:spMkLst>
            <pc:docMk/>
            <pc:sldMk cId="1404642368" sldId="512"/>
            <ac:spMk id="19" creationId="{F9C00A5B-8B17-4F43-A3EC-D70DAA2D2D94}"/>
          </ac:spMkLst>
        </pc:spChg>
        <pc:picChg chg="del">
          <ac:chgData name="Norte, Grant Edward" userId="3a0da4c5-a3bf-4512-bd34-a535529f7730" providerId="ADAL" clId="{BCA8AB7F-5E02-4374-89CE-75B12D03D8EC}" dt="2022-03-31T02:10:58.328" v="4626" actId="478"/>
          <ac:picMkLst>
            <pc:docMk/>
            <pc:sldMk cId="1404642368" sldId="512"/>
            <ac:picMk id="13" creationId="{00000000-0000-0000-0000-000000000000}"/>
          </ac:picMkLst>
        </pc:picChg>
      </pc:sldChg>
    </pc:docChg>
  </pc:docChgLst>
  <pc:docChgLst>
    <pc:chgData name="Rush, Justin L" userId="S::jrush4@rockets.utoledo.edu::22880d95-e545-4ce3-bff9-800f33389e56" providerId="AD" clId="Web-{CF0261CC-351C-5500-88BD-9CA24793D700}"/>
    <pc:docChg chg="modSld">
      <pc:chgData name="Rush, Justin L" userId="S::jrush4@rockets.utoledo.edu::22880d95-e545-4ce3-bff9-800f33389e56" providerId="AD" clId="Web-{CF0261CC-351C-5500-88BD-9CA24793D700}" dt="2021-05-13T18:05:55.742" v="1" actId="14100"/>
      <pc:docMkLst>
        <pc:docMk/>
      </pc:docMkLst>
      <pc:sldChg chg="modSp">
        <pc:chgData name="Rush, Justin L" userId="S::jrush4@rockets.utoledo.edu::22880d95-e545-4ce3-bff9-800f33389e56" providerId="AD" clId="Web-{CF0261CC-351C-5500-88BD-9CA24793D700}" dt="2021-05-13T18:05:55.742" v="1" actId="14100"/>
        <pc:sldMkLst>
          <pc:docMk/>
          <pc:sldMk cId="2236141638" sldId="382"/>
        </pc:sldMkLst>
        <pc:picChg chg="mod">
          <ac:chgData name="Rush, Justin L" userId="S::jrush4@rockets.utoledo.edu::22880d95-e545-4ce3-bff9-800f33389e56" providerId="AD" clId="Web-{CF0261CC-351C-5500-88BD-9CA24793D700}" dt="2021-05-13T18:05:55.742" v="1" actId="14100"/>
          <ac:picMkLst>
            <pc:docMk/>
            <pc:sldMk cId="2236141638" sldId="382"/>
            <ac:picMk id="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4900B-D693-4176-97D8-1C4E55CBFD7F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D3AC5-C9E1-4F21-88CC-B6BAC8DD2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06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76F67-E088-E941-83F1-CCAD42E1F85F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C3D69-8BA2-F342-8E80-88A32D164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6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36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Publication to guideline</a:t>
            </a:r>
          </a:p>
          <a:p>
            <a:endParaRPr lang="en-US" dirty="0"/>
          </a:p>
          <a:p>
            <a:r>
              <a:rPr lang="en-US" dirty="0"/>
              <a:t>6-13</a:t>
            </a:r>
          </a:p>
          <a:p>
            <a:r>
              <a:rPr lang="en-US" dirty="0"/>
              <a:t>17</a:t>
            </a:r>
          </a:p>
          <a:p>
            <a:r>
              <a:rPr lang="en-US" dirty="0"/>
              <a:t>8</a:t>
            </a:r>
          </a:p>
          <a:p>
            <a:r>
              <a:rPr lang="en-US" dirty="0"/>
              <a:t>9-14</a:t>
            </a:r>
          </a:p>
          <a:p>
            <a:r>
              <a:rPr lang="en-US" dirty="0"/>
              <a:t>6-11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4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creates a major (perceived and/or real)</a:t>
            </a:r>
            <a:r>
              <a:rPr lang="en-US" baseline="0" dirty="0"/>
              <a:t> ‘disconnect’ between researchers and end-users (in many cases clinicians/patients)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67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Altmetric attention score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Record of attention (exposure/engagement with work)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Measure of dissemination (where/why work is being shared)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Influence and impact (on field/policy/expert opinion)</a:t>
            </a:r>
          </a:p>
          <a:p>
            <a:endParaRPr lang="en-US" sz="1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Advantages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Quicker than citation-based metrics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More robust than citation-based metrics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Apply to more than journal articles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4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Information graphic</a:t>
            </a:r>
          </a:p>
          <a:p>
            <a:endParaRPr lang="en-US" dirty="0"/>
          </a:p>
          <a:p>
            <a:r>
              <a:rPr lang="en-US" dirty="0"/>
              <a:t>Definition: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infographic is defined as a visualization of data or ideas that tries to convey complex information to an audience in a manner than can be quickly consumed and easily understood</a:t>
            </a:r>
          </a:p>
          <a:p>
            <a:endParaRPr lang="en-US" dirty="0"/>
          </a:p>
          <a:p>
            <a:r>
              <a:rPr lang="en-US" dirty="0"/>
              <a:t>Goal:</a:t>
            </a:r>
            <a:r>
              <a:rPr lang="en-US" baseline="0" dirty="0"/>
              <a:t> use images and/or data visualizations to present research in an engaging way, which adds value by increasing the understanding and reach of the work</a:t>
            </a:r>
          </a:p>
          <a:p>
            <a:endParaRPr lang="en-US" baseline="0" dirty="0"/>
          </a:p>
          <a:p>
            <a:r>
              <a:rPr lang="en-US" baseline="0" dirty="0"/>
              <a:t>Fun facts: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Information is more likely to be retained if learned from an infographic than text along…6x more likely to remember!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Articles associated with a visual abstract are 3x more likely to be viewed than those with text-only abstracts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Increases Altmetric score…which means, more viewers!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23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46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JOSPT is now publishing infographics as well, more informal process than BJSM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65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Free versions of most</a:t>
            </a:r>
          </a:p>
          <a:p>
            <a:endParaRPr lang="en-US" dirty="0"/>
          </a:p>
          <a:p>
            <a:r>
              <a:rPr lang="en-US" dirty="0"/>
              <a:t>Online libraries of graphics and illustrations (free options)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Shutterstock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Pixabay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62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PowerPoint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Intended audience: researcher/educator, clinician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05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Intended audience: patient, clinician, educator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75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Intended audience: patient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AC3D69-8BA2-F342-8E80-88A32D164B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8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3D695-1F7F-6E4A-B58F-EE82E732B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348871"/>
            <a:ext cx="8420100" cy="2070219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5531384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5816015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</p:spTree>
    <p:extLst>
      <p:ext uri="{BB962C8B-B14F-4D97-AF65-F5344CB8AC3E}">
        <p14:creationId xmlns:p14="http://schemas.microsoft.com/office/powerpoint/2010/main" val="76353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3D695-1F7F-6E4A-B58F-EE82E732B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348871"/>
            <a:ext cx="8420100" cy="2070219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5531384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5816015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6403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h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FB7F4F-35DF-5743-B759-320B0E54B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9" y="4142874"/>
            <a:ext cx="5867401" cy="1215189"/>
          </a:xfrm>
        </p:spPr>
        <p:txBody>
          <a:bodyPr/>
          <a:lstStyle>
            <a:lvl1pPr marL="0" indent="0" algn="l">
              <a:buNone/>
              <a:defRPr sz="3200" b="0" i="0" cap="all" spc="500" baseline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33D695-1F7F-6E4A-B58F-EE82E732B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00"/>
            <a:ext cx="10096500" cy="2049378"/>
          </a:xfrm>
        </p:spPr>
        <p:txBody>
          <a:bodyPr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5531384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5816015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</p:spTree>
    <p:extLst>
      <p:ext uri="{BB962C8B-B14F-4D97-AF65-F5344CB8AC3E}">
        <p14:creationId xmlns:p14="http://schemas.microsoft.com/office/powerpoint/2010/main" val="308600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h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FB7F4F-35DF-5743-B759-320B0E54B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9" y="4142874"/>
            <a:ext cx="5867401" cy="1215189"/>
          </a:xfrm>
        </p:spPr>
        <p:txBody>
          <a:bodyPr/>
          <a:lstStyle>
            <a:lvl1pPr marL="0" indent="0" algn="l">
              <a:buNone/>
              <a:defRPr sz="3200" b="0" i="0" cap="all" spc="500" baseline="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33D695-1F7F-6E4A-B58F-EE82E732B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00"/>
            <a:ext cx="10096500" cy="2049378"/>
          </a:xfrm>
        </p:spPr>
        <p:txBody>
          <a:bodyPr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5531384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5816015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06051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23723"/>
            <a:ext cx="8420100" cy="1705177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2931138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3215769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</p:spTree>
    <p:extLst>
      <p:ext uri="{BB962C8B-B14F-4D97-AF65-F5344CB8AC3E}">
        <p14:creationId xmlns:p14="http://schemas.microsoft.com/office/powerpoint/2010/main" val="215082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47BD68E0-9DC0-CA40-BDA7-8E3D8108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23723"/>
            <a:ext cx="8420100" cy="1705177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000EC847-8F76-954B-AF0B-EA76462475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2931138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E8AEE2C1-5DED-3343-B377-25A9FEC762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3215769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3CD32C-778B-284E-AD1B-2C922A413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8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3D695-1F7F-6E4A-B58F-EE82E732B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117236-5E7C-3A4F-9AE6-882902A89316}"/>
              </a:ext>
            </a:extLst>
          </p:cNvPr>
          <p:cNvSpPr/>
          <p:nvPr userDrawn="1"/>
        </p:nvSpPr>
        <p:spPr>
          <a:xfrm>
            <a:off x="0" y="1028700"/>
            <a:ext cx="68961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1" y="1718853"/>
            <a:ext cx="5029200" cy="2162377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4523893"/>
            <a:ext cx="5867400" cy="344403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4806406"/>
            <a:ext cx="3390900" cy="368808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</p:spTree>
    <p:extLst>
      <p:ext uri="{BB962C8B-B14F-4D97-AF65-F5344CB8AC3E}">
        <p14:creationId xmlns:p14="http://schemas.microsoft.com/office/powerpoint/2010/main" val="620883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3CD32C-778B-284E-AD1B-2C922A413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27D59C-1055-284F-A691-EB81D0AAF6DF}"/>
              </a:ext>
            </a:extLst>
          </p:cNvPr>
          <p:cNvSpPr/>
          <p:nvPr userDrawn="1"/>
        </p:nvSpPr>
        <p:spPr>
          <a:xfrm>
            <a:off x="0" y="1028700"/>
            <a:ext cx="68961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D008463-24A0-A542-BE4F-09DCE05EE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1" y="1718853"/>
            <a:ext cx="5029200" cy="2162377"/>
          </a:xfrm>
        </p:spPr>
        <p:txBody>
          <a:bodyPr anchor="t" anchorCtr="0">
            <a:noAutofit/>
          </a:bodyPr>
          <a:lstStyle>
            <a:lvl1pPr>
              <a:defRPr sz="54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A5F52BFD-303D-244F-AAB2-3FD5AFE3B3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4523893"/>
            <a:ext cx="5867400" cy="344403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9DBA369A-EABA-C54E-8D72-9D35F7EAAB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4806406"/>
            <a:ext cx="3390900" cy="368808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</p:spTree>
    <p:extLst>
      <p:ext uri="{BB962C8B-B14F-4D97-AF65-F5344CB8AC3E}">
        <p14:creationId xmlns:p14="http://schemas.microsoft.com/office/powerpoint/2010/main" val="189148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F944-73C8-0A45-8C81-C0B821FC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207169"/>
            <a:ext cx="10096500" cy="3253958"/>
          </a:xfrm>
        </p:spPr>
        <p:txBody>
          <a:bodyPr anchor="b">
            <a:normAutofit/>
          </a:bodyPr>
          <a:lstStyle>
            <a:lvl1pPr>
              <a:lnSpc>
                <a:spcPts val="8000"/>
              </a:lnSpc>
              <a:defRPr sz="8000" b="1" i="0" spc="0" baseline="0">
                <a:solidFill>
                  <a:schemeClr val="accent2"/>
                </a:solidFill>
                <a:latin typeface="Source Sans Pro Black" panose="020F0502020204030204" pitchFamily="34" charset="0"/>
                <a:cs typeface="Source Sans Pro Black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33603-A416-1B41-AE21-22C47813A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4709778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D9669-97A9-0A44-B474-E47A8FDC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83916-4B4F-E34D-9F53-0E6A77B3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2C296E-CC38-5D4E-BB29-FD4194CF2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8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F944-73C8-0A45-8C81-C0B821FC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207169"/>
            <a:ext cx="10096500" cy="3253958"/>
          </a:xfrm>
        </p:spPr>
        <p:txBody>
          <a:bodyPr anchor="b">
            <a:normAutofit/>
          </a:bodyPr>
          <a:lstStyle>
            <a:lvl1pPr>
              <a:lnSpc>
                <a:spcPts val="8000"/>
              </a:lnSpc>
              <a:defRPr sz="8000" b="1" i="0" spc="0" baseline="0">
                <a:solidFill>
                  <a:schemeClr val="accent2"/>
                </a:solidFill>
                <a:latin typeface="Source Sans Pro Black" panose="020F0502020204030204" pitchFamily="34" charset="0"/>
                <a:cs typeface="Source Sans Pro Black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33603-A416-1B41-AE21-22C47813A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4709778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D9669-97A9-0A44-B474-E47A8FDC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83916-4B4F-E34D-9F53-0E6A77B3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2B9F417-E6B8-654E-BD01-ECC6FA5DE3E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CC3CB-744B-7141-BC7B-62E3042CEF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1756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5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F944-73C8-0A45-8C81-C0B821FC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207169"/>
            <a:ext cx="10096500" cy="3253958"/>
          </a:xfrm>
        </p:spPr>
        <p:txBody>
          <a:bodyPr anchor="b">
            <a:normAutofit/>
          </a:bodyPr>
          <a:lstStyle>
            <a:lvl1pPr>
              <a:lnSpc>
                <a:spcPts val="8000"/>
              </a:lnSpc>
              <a:defRPr sz="8000" b="1" i="0" spc="0" baseline="0">
                <a:solidFill>
                  <a:schemeClr val="accent1"/>
                </a:solidFill>
                <a:latin typeface="Source Sans Pro Black" panose="020F0502020204030204" pitchFamily="34" charset="0"/>
                <a:cs typeface="Source Sans Pro Black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33603-A416-1B41-AE21-22C47813A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4709778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D9669-97A9-0A44-B474-E47A8FDC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83916-4B4F-E34D-9F53-0E6A77B3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64360-FE85-274F-9EBE-50F9E88ABEE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D9A60-BE26-B74A-B044-68CD14FA8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59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F944-73C8-0A45-8C81-C0B821FC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207169"/>
            <a:ext cx="10096500" cy="3253958"/>
          </a:xfrm>
        </p:spPr>
        <p:txBody>
          <a:bodyPr anchor="b">
            <a:normAutofit/>
          </a:bodyPr>
          <a:lstStyle>
            <a:lvl1pPr>
              <a:lnSpc>
                <a:spcPts val="8000"/>
              </a:lnSpc>
              <a:defRPr sz="8000" b="1" i="0" spc="0" baseline="0">
                <a:solidFill>
                  <a:schemeClr val="accent2"/>
                </a:solidFill>
                <a:latin typeface="Source Sans Pro Black" panose="020F0502020204030204" pitchFamily="34" charset="0"/>
                <a:cs typeface="Source Sans Pro Black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33603-A416-1B41-AE21-22C47813A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4709778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D9669-97A9-0A44-B474-E47A8FDC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83916-4B4F-E34D-9F53-0E6A77B3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D30A8A5-6F3B-1B4D-8CD6-DEC5D6F8A9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573B8A-E025-564F-A1F9-CB2E1619BF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08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D83A6-AC4E-FE44-85C9-4931BA16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AB4154A8-7A02-594D-932D-D7D24B6B46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745395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99" y="846413"/>
            <a:ext cx="1171161" cy="810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AFB200-0970-7D45-852F-2525F207AD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15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6BF35B6D-A911-A848-A378-54499D32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50"/>
            <a:ext cx="2743200" cy="365125"/>
          </a:xfrm>
        </p:spPr>
        <p:txBody>
          <a:bodyPr/>
          <a:lstStyle/>
          <a:p>
            <a:fld id="{1E0E7D85-594F-0A4B-B30D-4DE05AFCF63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373187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8699" y="846413"/>
            <a:ext cx="1171161" cy="810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1D3449-DABC-3E4B-8EAE-4D8C06E5E6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94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38D2D9F-A3EB-C64C-A6AF-36DDD226C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0" y="635634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solidFill>
                  <a:schemeClr val="accent3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373187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99" y="846413"/>
            <a:ext cx="1171161" cy="810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029FD4-D417-9C44-9AD1-FABBC31402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55DDB6-3192-9F43-8AFE-2496F3AD5F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02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D83A6-AC4E-FE44-85C9-4931BA16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785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373187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tx1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8699" y="846413"/>
            <a:ext cx="1171161" cy="810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BF931D-12AA-CF4E-B254-73278025C8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04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solidFill>
                  <a:schemeClr val="accent3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373187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99" y="846413"/>
            <a:ext cx="1171161" cy="810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E9BA47-DD09-6A4B-A964-F337FC7A20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D83A6-AC4E-FE44-85C9-4931BA16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785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2E7940-8823-C144-92DB-1F42CF60DB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658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629-ACB9-F24D-8CA3-95A770DAA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828800"/>
            <a:ext cx="8420100" cy="2362199"/>
          </a:xfrm>
        </p:spPr>
        <p:txBody>
          <a:bodyPr/>
          <a:lstStyle>
            <a:lvl1pPr fontAlgn="t" hangingPunct="0">
              <a:defRPr b="0" i="0" cap="none" baseline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1E699-000D-0E41-B71B-AC928713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C3EA5C-9AB2-5C4E-8308-8EF2351BB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456113"/>
            <a:ext cx="6705600" cy="1373187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1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1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1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1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5D067-E4BF-0A40-B721-61AB12FC0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8699" y="846413"/>
            <a:ext cx="1171161" cy="8108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970335-9025-8144-A17B-DB1D11F034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31183"/>
            <a:ext cx="1676400" cy="1433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D83A6-AC4E-FE44-85C9-4931BA16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7857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1ADF2A-743D-6E41-8400-79BD3373C8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78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1952" y="0"/>
            <a:ext cx="8406848" cy="58293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848" y="4532551"/>
            <a:ext cx="4229100" cy="129674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555325-0DA9-FF4E-A03B-4B44025DC2B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20848" y="3968570"/>
            <a:ext cx="4229100" cy="388530"/>
          </a:xfrm>
        </p:spPr>
        <p:txBody>
          <a:bodyPr anchor="b"/>
          <a:lstStyle>
            <a:lvl1pPr marL="0" indent="0" fontAlgn="t">
              <a:buNone/>
              <a:defRPr sz="2200" b="1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617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57302" y="0"/>
            <a:ext cx="8458201" cy="58293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E7C77-5447-8C4B-8FE6-1D2FA007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767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4532551"/>
            <a:ext cx="4229100" cy="129674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555325-0DA9-FF4E-A03B-4B44025DC2B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866900" y="3968570"/>
            <a:ext cx="4229100" cy="388530"/>
          </a:xfrm>
        </p:spPr>
        <p:txBody>
          <a:bodyPr anchor="b"/>
          <a:lstStyle>
            <a:lvl1pPr marL="0" indent="0" fontAlgn="t">
              <a:buNone/>
              <a:defRPr sz="2200" b="1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48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1952" y="0"/>
            <a:ext cx="8406848" cy="58293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848" y="4532551"/>
            <a:ext cx="4229100" cy="129674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555325-0DA9-FF4E-A03B-4B44025DC2B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20848" y="3968570"/>
            <a:ext cx="4229100" cy="388530"/>
          </a:xfrm>
        </p:spPr>
        <p:txBody>
          <a:bodyPr anchor="b"/>
          <a:lstStyle>
            <a:lvl1pPr marL="0" indent="0" fontAlgn="t">
              <a:buNone/>
              <a:defRPr sz="2200" b="1" i="0">
                <a:solidFill>
                  <a:schemeClr val="accent3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62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48249" y="0"/>
            <a:ext cx="8458201" cy="58293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E7C77-5447-8C4B-8FE6-1D2FA007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7676" y="6347069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4532551"/>
            <a:ext cx="4229100" cy="129674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555325-0DA9-FF4E-A03B-4B44025DC2B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866900" y="3968570"/>
            <a:ext cx="4229100" cy="388530"/>
          </a:xfrm>
        </p:spPr>
        <p:txBody>
          <a:bodyPr anchor="b"/>
          <a:lstStyle>
            <a:lvl1pPr marL="0" indent="0" fontAlgn="t">
              <a:buNone/>
              <a:defRPr sz="2200" b="1" i="0">
                <a:solidFill>
                  <a:schemeClr val="accent3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7024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E7C77-5447-8C4B-8FE6-1D2FA007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87000" y="6356349"/>
            <a:ext cx="130094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7" y="652916"/>
            <a:ext cx="10956175" cy="774232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1828801"/>
            <a:ext cx="10956175" cy="40712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1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800" baseline="0">
                <a:solidFill>
                  <a:schemeClr val="accent6">
                    <a:lumMod val="50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2400" baseline="0"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FontTx/>
              <a:buNone/>
              <a:defRPr sz="1600" baseline="0"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FontTx/>
              <a:buNone/>
              <a:defRPr sz="1600" baseline="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767" y="6356351"/>
            <a:ext cx="8817033" cy="3651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470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95130"/>
            <a:ext cx="5867400" cy="1366159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398210"/>
            <a:ext cx="5867400" cy="33167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300" y="1028700"/>
            <a:ext cx="4457700" cy="48006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27B309-D6AB-D24B-B0E8-9B73352D2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74678A-E47C-C446-969F-B1003E4C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0673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44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0" y="795130"/>
            <a:ext cx="5867400" cy="1366159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0" y="2398210"/>
            <a:ext cx="5867400" cy="3431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28700"/>
            <a:ext cx="4457700" cy="48006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4F326A-0F7B-A048-91BE-E4EB522715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11CB55-29B7-9743-B3B1-72D85926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0673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96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4C3A-36A4-B841-80DA-2D7BE0C6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52916"/>
            <a:ext cx="10515600" cy="13314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D1761-7040-7A4D-A77A-52FB4297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03221"/>
            <a:ext cx="4229100" cy="3626079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7CEFC-7993-474C-ADAF-D21CD1CC4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7900" y="2203221"/>
            <a:ext cx="4229100" cy="3626079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13A61-119B-7146-BF47-6BA5EE86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8C58E-F1EF-BE4E-A92F-D656E56A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AD8B62-5F31-954A-9238-D6BC2EE85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37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8C7C-320B-524C-98FB-DE1BCAC0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75591"/>
            <a:ext cx="10326688" cy="1325563"/>
          </a:xfrm>
        </p:spPr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97133-9621-1E44-A42A-0C834C82B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1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683D9-25AA-BD48-8E55-40D6E40CE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1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D85B-DF11-484D-8B88-8EC6A17B1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57900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EE1B7-4789-B243-B467-11E2AF637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57900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C4E10-801A-2B48-A8CA-F3F611F0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3D2E98C-6768-C348-A90C-20067AF8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83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457E6-5EC3-2F40-B70F-3D888AB6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B6E3CF1-191C-524C-B5A3-991E9E3C4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4732C2-D059-C646-B698-5B2FD1A90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82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05BA-D49F-4541-A42A-8928DC186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53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B4A9B-6EDF-194B-B975-30C3130B2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00" y="987425"/>
            <a:ext cx="5297488" cy="4873625"/>
          </a:xfrm>
        </p:spPr>
        <p:txBody>
          <a:bodyPr/>
          <a:lstStyle>
            <a:lvl1pPr marL="0" indent="0" fontAlgn="t">
              <a:buFontTx/>
              <a:buNone/>
              <a:defRPr sz="3200"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 sz="2800"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 sz="2400"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 sz="2000"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7D310-2830-4442-A596-6328AF88C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953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2C7AF-30BF-AF43-AE09-1E1EFFD2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938903C-8B66-2F41-8DFD-CEC3F9443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BA6AE7-359E-1A44-B294-5FAAE1F833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77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1A555-26EF-6E41-ADD1-D7CEA9D7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7900" y="1028700"/>
            <a:ext cx="6134100" cy="48323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555E6-A0F9-6147-B120-3E1ED3B3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53836-B37D-DD49-9F2B-8A6405B8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53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D446A4-EBCA-BA47-9266-74AF19926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953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176410E-6026-694D-A808-5FA9155F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C42635-D73E-3D40-80C1-7534354BF0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62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1A555-26EF-6E41-ADD1-D7CEA9D7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28700"/>
            <a:ext cx="6057900" cy="48323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555E6-A0F9-6147-B120-3E1ED3B3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53836-B37D-DD49-9F2B-8A6405B8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352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D446A4-EBCA-BA47-9266-74AF19926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96100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9B4C82F4-4A1E-5746-9128-59D6B27FF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E51714-B368-074A-B356-4D5B117AA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74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28699"/>
            <a:ext cx="10096500" cy="972591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239672"/>
            <a:ext cx="10096500" cy="379404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EBF4B-2F4B-0E48-BE98-A4D04C77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20D3B0-4E6C-DE49-A128-AFEA584F0F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54030-2031-3D44-86E7-5337E2F7D3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19090"/>
            <a:ext cx="1676400" cy="1438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A9A9D4-76FB-4E41-BA9D-DD6D3CFB19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34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95130"/>
            <a:ext cx="5867400" cy="1366159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398210"/>
            <a:ext cx="5867400" cy="33167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300" y="1028700"/>
            <a:ext cx="4457700" cy="48006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73A5F20-5E92-2A48-A3B1-04FE2775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E8B902-D8F4-4A41-B5F3-DA85BB693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21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C8E22-648A-5F4B-982F-89598EB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0" y="795130"/>
            <a:ext cx="5867400" cy="1366159"/>
          </a:xfrm>
        </p:spPr>
        <p:txBody>
          <a:bodyPr/>
          <a:lstStyle>
            <a:lvl1pPr fontAlgn="b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3974E-D1CA-2846-ACA8-4AD75A09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0" y="2398210"/>
            <a:ext cx="5867400" cy="3431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D6974-1404-EB4F-8B57-D270FAE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18B05C-E1F3-224A-9A04-CC1C48A70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28700"/>
            <a:ext cx="4457700" cy="48006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6491549-B961-2C40-861D-55C16BFE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590E3D-1C68-CD41-A41B-6E38DD470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84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4C3A-36A4-B841-80DA-2D7BE0C6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52916"/>
            <a:ext cx="10515600" cy="13314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D1761-7040-7A4D-A77A-52FB4297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03221"/>
            <a:ext cx="4229100" cy="3626079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7CEFC-7993-474C-ADAF-D21CD1CC4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7900" y="2203221"/>
            <a:ext cx="4229100" cy="3626079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13A61-119B-7146-BF47-6BA5EE86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12D582D-3970-7643-BEB5-8F77261C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C21E56-9A0F-624B-9C80-246E54357CD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0D19EC-785C-184E-9C16-474F43C4F8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07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8C7C-320B-524C-98FB-DE1BCAC0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75591"/>
            <a:ext cx="10326688" cy="1325563"/>
          </a:xfrm>
        </p:spPr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97133-9621-1E44-A42A-0C834C82B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1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683D9-25AA-BD48-8E55-40D6E40CE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1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D85B-DF11-484D-8B88-8EC6A17B1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57900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EE1B7-4789-B243-B467-11E2AF637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57900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C4E10-801A-2B48-A8CA-F3F611F0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5CE7C10-EAEA-6741-8950-06C5E3A8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0F261E-5CBB-B04C-BE21-3334376A3F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373288-F212-614F-BF4C-4CB0882F0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56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457E6-5EC3-2F40-B70F-3D888AB6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B0E867A-5BEA-E341-BDAE-9DE0263B0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929C05-C4EE-2647-BF8D-7770996B20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53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05BA-D49F-4541-A42A-8928DC186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53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B4A9B-6EDF-194B-B975-30C3130B2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00" y="987425"/>
            <a:ext cx="5092147" cy="4873625"/>
          </a:xfrm>
        </p:spPr>
        <p:txBody>
          <a:bodyPr/>
          <a:lstStyle>
            <a:lvl1pPr marL="0" indent="0" fontAlgn="t">
              <a:buFontTx/>
              <a:buNone/>
              <a:defRPr sz="3200"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 sz="2800"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 sz="2400"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 sz="2000"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7D310-2830-4442-A596-6328AF88C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953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2C7AF-30BF-AF43-AE09-1E1EFFD2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E7C66C9-9EAC-1343-A179-45E0B3C7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0AA202-5356-CE4B-9B1C-9B805B64902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FAD694-732A-5849-938C-DD49BDF956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83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1A555-26EF-6E41-ADD1-D7CEA9D7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7900" y="1028700"/>
            <a:ext cx="6134100" cy="48323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555E6-A0F9-6147-B120-3E1ED3B3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53836-B37D-DD49-9F2B-8A6405B8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53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D446A4-EBCA-BA47-9266-74AF19926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953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9B8AF96-9084-C34A-8326-B56906D9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A5A6D7-D4FE-9040-A888-E752E8DCD15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91AA1B-93AD-FB4E-A137-8C0C34841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56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1A555-26EF-6E41-ADD1-D7CEA9D7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6200" y="1028700"/>
            <a:ext cx="6134100" cy="48323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555E6-A0F9-6147-B120-3E1ED3B3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53836-B37D-DD49-9F2B-8A6405B87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352" y="987424"/>
            <a:ext cx="4215848" cy="961689"/>
          </a:xfrm>
        </p:spPr>
        <p:txBody>
          <a:bodyPr anchor="b"/>
          <a:lstStyle>
            <a:lvl1pPr fontAlgn="b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D446A4-EBCA-BA47-9266-74AF19926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96100" y="2137890"/>
            <a:ext cx="4215848" cy="3465080"/>
          </a:xfrm>
        </p:spPr>
        <p:txBody>
          <a:bodyPr/>
          <a:lstStyle>
            <a:lvl1pPr marL="0" indent="0" fontAlgn="t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AC78F42-9DA6-7845-B921-A42AEE23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2645" y="635879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B18630-3351-1347-8F92-97E5339EB3D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0147D0-DAD8-6242-B85A-E5D58F040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429707"/>
            <a:ext cx="1676400" cy="14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02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297C051-716C-DD41-A2FF-00E1C48DA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1732105"/>
            <a:ext cx="8420100" cy="896795"/>
          </a:xfrm>
        </p:spPr>
        <p:txBody>
          <a:bodyPr anchor="t" anchorCtr="0">
            <a:noAutofit/>
          </a:bodyPr>
          <a:lstStyle>
            <a:lvl1pPr>
              <a:defRPr sz="5400" spc="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7507265-CA46-3E4B-AC9A-46816C712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5531384"/>
            <a:ext cx="5867400" cy="284631"/>
          </a:xfrm>
        </p:spPr>
        <p:txBody>
          <a:bodyPr/>
          <a:lstStyle>
            <a:lvl1pPr marL="0" indent="0">
              <a:buFontTx/>
              <a:buNone/>
              <a:defRPr sz="180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2CC802-E567-C941-809A-6E39AFCBB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700" y="5816015"/>
            <a:ext cx="3390900" cy="304800"/>
          </a:xfrm>
        </p:spPr>
        <p:txBody>
          <a:bodyPr/>
          <a:lstStyle>
            <a:lvl1pPr marL="0" indent="0">
              <a:buFontTx/>
              <a:buNone/>
              <a:defRPr sz="1800" b="0" i="0">
                <a:latin typeface="Roboto Slab Thin" pitchFamily="2" charset="0"/>
                <a:ea typeface="Roboto Slab Thin" pitchFamily="2" charset="0"/>
              </a:defRPr>
            </a:lvl1pPr>
          </a:lstStyle>
          <a:p>
            <a:pPr lvl="0"/>
            <a:r>
              <a:rPr lang="en-US" dirty="0"/>
              <a:t>Thursday, May 23, 2019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7D5C3B5-9C73-BA41-B510-C6FC41E13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7750" y="2628901"/>
            <a:ext cx="5867400" cy="23622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Closing remarks and information.</a:t>
            </a:r>
          </a:p>
        </p:txBody>
      </p:sp>
    </p:spTree>
    <p:extLst>
      <p:ext uri="{BB962C8B-B14F-4D97-AF65-F5344CB8AC3E}">
        <p14:creationId xmlns:p14="http://schemas.microsoft.com/office/powerpoint/2010/main" val="229963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12089A-6090-BA47-A35C-815B05CA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9916"/>
            <a:ext cx="10515600" cy="1331496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A3A29-A82A-AA4F-839C-0360710DC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39821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DB87A-3292-4443-806E-4FEB22239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5F50299-519C-924C-A429-72B4A914F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kern="0" cap="all" spc="1000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103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62" r:id="rId2"/>
    <p:sldLayoutId id="2147483649" r:id="rId3"/>
    <p:sldLayoutId id="2147483663" r:id="rId4"/>
    <p:sldLayoutId id="2147483682" r:id="rId5"/>
    <p:sldLayoutId id="2147483694" r:id="rId6"/>
    <p:sldLayoutId id="2147483683" r:id="rId7"/>
    <p:sldLayoutId id="2147483696" r:id="rId8"/>
    <p:sldLayoutId id="2147483651" r:id="rId9"/>
    <p:sldLayoutId id="2147483659" r:id="rId10"/>
    <p:sldLayoutId id="2147483660" r:id="rId11"/>
    <p:sldLayoutId id="2147483661" r:id="rId12"/>
    <p:sldLayoutId id="2147483654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91" r:id="rId19"/>
    <p:sldLayoutId id="2147483695" r:id="rId20"/>
    <p:sldLayoutId id="2147483685" r:id="rId21"/>
    <p:sldLayoutId id="2147483688" r:id="rId22"/>
    <p:sldLayoutId id="2147483650" r:id="rId23"/>
    <p:sldLayoutId id="2147483665" r:id="rId24"/>
    <p:sldLayoutId id="2147483667" r:id="rId25"/>
    <p:sldLayoutId id="2147483652" r:id="rId26"/>
    <p:sldLayoutId id="2147483653" r:id="rId27"/>
    <p:sldLayoutId id="2147483655" r:id="rId28"/>
    <p:sldLayoutId id="2147483656" r:id="rId29"/>
    <p:sldLayoutId id="2147483657" r:id="rId30"/>
    <p:sldLayoutId id="2147483666" r:id="rId31"/>
    <p:sldLayoutId id="2147483664" r:id="rId32"/>
    <p:sldLayoutId id="2147483673" r:id="rId33"/>
    <p:sldLayoutId id="2147483674" r:id="rId34"/>
    <p:sldLayoutId id="2147483675" r:id="rId35"/>
    <p:sldLayoutId id="2147483676" r:id="rId36"/>
    <p:sldLayoutId id="2147483677" r:id="rId37"/>
    <p:sldLayoutId id="2147483678" r:id="rId38"/>
    <p:sldLayoutId id="2147483679" r:id="rId39"/>
    <p:sldLayoutId id="2147483680" r:id="rId40"/>
    <p:sldLayoutId id="2147483681" r:id="rId4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0" cap="all" spc="0" baseline="0">
          <a:solidFill>
            <a:schemeClr val="tx1"/>
          </a:solidFill>
          <a:latin typeface="Source Sans Pro Black" panose="020B0503030403020204" pitchFamily="34" charset="0"/>
          <a:ea typeface="Source Sans Pro Black" panose="020B0503030403020204" pitchFamily="34" charset="0"/>
          <a:cs typeface="+mj-cs"/>
        </a:defRPr>
      </a:lvl1pPr>
    </p:titleStyle>
    <p:bodyStyle>
      <a:lvl1pPr marL="228600" indent="-228600" algn="l" defTabSz="2286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ource Sans Pro Regular"/>
          <a:ea typeface="+mn-ea"/>
          <a:cs typeface="+mn-cs"/>
        </a:defRPr>
      </a:lvl1pPr>
      <a:lvl2pPr marL="685800" indent="-228600" algn="l" defTabSz="2286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Slab" pitchFamily="2" charset="0"/>
          <a:ea typeface="Roboto Slab" pitchFamily="2" charset="0"/>
          <a:cs typeface="+mn-cs"/>
        </a:defRPr>
      </a:lvl2pPr>
      <a:lvl3pPr marL="1143000" indent="-228600" algn="l" defTabSz="2286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ource Sans Pro Light" panose="020B0503030403020204" pitchFamily="34" charset="0"/>
          <a:ea typeface="Source Sans Pro Light" panose="020B0503030403020204" pitchFamily="34" charset="0"/>
          <a:cs typeface="+mn-cs"/>
        </a:defRPr>
      </a:lvl3pPr>
      <a:lvl4pPr marL="1600200" indent="-228600" algn="l" defTabSz="2286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1" i="0" kern="1200">
          <a:solidFill>
            <a:schemeClr val="tx1"/>
          </a:solidFill>
          <a:latin typeface="Roboto Slab" pitchFamily="2" charset="0"/>
          <a:ea typeface="Roboto Slab" pitchFamily="2" charset="0"/>
          <a:cs typeface="+mn-cs"/>
        </a:defRPr>
      </a:lvl4pPr>
      <a:lvl5pPr marL="2057400" indent="-228600" algn="l" defTabSz="2286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36" userDrawn="1">
          <p15:clr>
            <a:srgbClr val="F26B43"/>
          </p15:clr>
        </p15:guide>
        <p15:guide id="2" pos="3816" userDrawn="1">
          <p15:clr>
            <a:srgbClr val="F26B43"/>
          </p15:clr>
        </p15:guide>
        <p15:guide id="3" pos="1176" userDrawn="1">
          <p15:clr>
            <a:srgbClr val="F26B43"/>
          </p15:clr>
        </p15:guide>
        <p15:guide id="4" orient="horz" pos="3672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pos="648" userDrawn="1">
          <p15:clr>
            <a:srgbClr val="F26B43"/>
          </p15:clr>
        </p15:guide>
        <p15:guide id="7" pos="7008" userDrawn="1">
          <p15:clr>
            <a:srgbClr val="F26B43"/>
          </p15:clr>
        </p15:guide>
        <p15:guide id="8" pos="1704" userDrawn="1">
          <p15:clr>
            <a:srgbClr val="F26B43"/>
          </p15:clr>
        </p15:guide>
        <p15:guide id="9" pos="2232" userDrawn="1">
          <p15:clr>
            <a:srgbClr val="F26B43"/>
          </p15:clr>
        </p15:guide>
        <p15:guide id="10" pos="2784" userDrawn="1">
          <p15:clr>
            <a:srgbClr val="F26B43"/>
          </p15:clr>
        </p15:guide>
        <p15:guide id="11" pos="3312" userDrawn="1">
          <p15:clr>
            <a:srgbClr val="F26B43"/>
          </p15:clr>
        </p15:guide>
        <p15:guide id="12" pos="4344" userDrawn="1">
          <p15:clr>
            <a:srgbClr val="F26B43"/>
          </p15:clr>
        </p15:guide>
        <p15:guide id="13" pos="4872" userDrawn="1">
          <p15:clr>
            <a:srgbClr val="F26B43"/>
          </p15:clr>
        </p15:guide>
        <p15:guide id="14" pos="5424" userDrawn="1">
          <p15:clr>
            <a:srgbClr val="F26B43"/>
          </p15:clr>
        </p15:guide>
        <p15:guide id="15" pos="5952" userDrawn="1">
          <p15:clr>
            <a:srgbClr val="F26B43"/>
          </p15:clr>
        </p15:guide>
        <p15:guide id="16" pos="6480" userDrawn="1">
          <p15:clr>
            <a:srgbClr val="F26B43"/>
          </p15:clr>
        </p15:guide>
        <p15:guide id="17" orient="horz" pos="1152" userDrawn="1">
          <p15:clr>
            <a:srgbClr val="F26B43"/>
          </p15:clr>
        </p15:guide>
        <p15:guide id="18" orient="horz" pos="1656" userDrawn="1">
          <p15:clr>
            <a:srgbClr val="F26B43"/>
          </p15:clr>
        </p15:guide>
        <p15:guide id="19" orient="horz" pos="2640" userDrawn="1">
          <p15:clr>
            <a:srgbClr val="F26B43"/>
          </p15:clr>
        </p15:guide>
        <p15:guide id="20" orient="horz" pos="31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28039124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ylmsportscienc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ti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5.png"/><Relationship Id="rId4" Type="http://schemas.openxmlformats.org/officeDocument/2006/relationships/hyperlink" Target="mailto:Grant.norte@utoledo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847F-3401-D84D-B246-F3305588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1181616"/>
            <a:ext cx="10224319" cy="2070219"/>
          </a:xfrm>
        </p:spPr>
        <p:txBody>
          <a:bodyPr/>
          <a:lstStyle/>
          <a:p>
            <a:r>
              <a:rPr lang="en-US" dirty="0"/>
              <a:t>Innovative Dissemination techniques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08539-50D9-A749-BBD0-4464A9F41F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3509265"/>
            <a:ext cx="10224318" cy="1625016"/>
          </a:xfrm>
        </p:spPr>
        <p:txBody>
          <a:bodyPr/>
          <a:lstStyle/>
          <a:p>
            <a:r>
              <a:rPr lang="en-US" sz="2800" b="1" dirty="0"/>
              <a:t>Grant Norte, PhD, AT, ATC, CSCS</a:t>
            </a:r>
          </a:p>
          <a:p>
            <a:r>
              <a:rPr lang="en-US" sz="2400" dirty="0"/>
              <a:t>Associate Professor | School of Exercise and Rehabilitation Sciences</a:t>
            </a:r>
          </a:p>
          <a:p>
            <a:r>
              <a:rPr lang="en-US" sz="2400" dirty="0"/>
              <a:t>Co-Director | Motion Analysis &amp; Integrative Neurophysiology Lab</a:t>
            </a:r>
          </a:p>
          <a:p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028700" y="5979305"/>
            <a:ext cx="3390900" cy="304800"/>
          </a:xfrm>
        </p:spPr>
        <p:txBody>
          <a:bodyPr/>
          <a:lstStyle/>
          <a:p>
            <a:r>
              <a:rPr lang="en-US" dirty="0"/>
              <a:t>ATOAC Annual Meeting 2022</a:t>
            </a:r>
          </a:p>
        </p:txBody>
      </p:sp>
      <p:pic>
        <p:nvPicPr>
          <p:cNvPr id="6" name="Picture 4" descr="Twitter Logo">
            <a:extLst>
              <a:ext uri="{FF2B5EF4-FFF2-40B4-BE49-F238E27FC236}">
                <a16:creationId xmlns:a16="http://schemas.microsoft.com/office/drawing/2014/main" id="{9431F3FF-7245-45B8-88AA-9846CC87A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333" b="91667" l="12273" r="7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45" t="21622" r="24938" b="8108"/>
          <a:stretch/>
        </p:blipFill>
        <p:spPr bwMode="auto">
          <a:xfrm>
            <a:off x="994072" y="4903810"/>
            <a:ext cx="460184" cy="42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1FCD6A-1B85-4ABE-950C-29A46A02CCD1}"/>
              </a:ext>
            </a:extLst>
          </p:cNvPr>
          <p:cNvSpPr txBox="1"/>
          <p:nvPr/>
        </p:nvSpPr>
        <p:spPr>
          <a:xfrm>
            <a:off x="1447800" y="4838903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@Grant_Norte</a:t>
            </a:r>
          </a:p>
        </p:txBody>
      </p:sp>
    </p:spTree>
    <p:extLst>
      <p:ext uri="{BB962C8B-B14F-4D97-AF65-F5344CB8AC3E}">
        <p14:creationId xmlns:p14="http://schemas.microsoft.com/office/powerpoint/2010/main" val="383635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dissemination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publication process</a:t>
            </a:r>
          </a:p>
          <a:p>
            <a:r>
              <a:rPr lang="en-US" dirty="0"/>
              <a:t>Access to scientific journals</a:t>
            </a:r>
          </a:p>
          <a:p>
            <a:r>
              <a:rPr lang="en-US" dirty="0"/>
              <a:t>Open access costs</a:t>
            </a:r>
          </a:p>
          <a:p>
            <a:r>
              <a:rPr lang="en-US" dirty="0"/>
              <a:t>Publication bias: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Null findings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Novel statistical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96956" y="1355866"/>
            <a:ext cx="4332157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17 </a:t>
            </a:r>
            <a:r>
              <a:rPr lang="en-US" sz="72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years!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6956" y="4340173"/>
            <a:ext cx="4741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Morris et al. The answer is 17 years, what is the question: understanding time lags in translational research. </a:t>
            </a:r>
            <a:r>
              <a:rPr lang="en-US" sz="1600" i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 R </a:t>
            </a:r>
            <a:r>
              <a:rPr lang="en-US" sz="1600" i="1" dirty="0" err="1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Soc</a:t>
            </a:r>
            <a:r>
              <a:rPr lang="en-US" sz="1600" i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Med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2011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767" y="5646268"/>
            <a:ext cx="10493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is the goal of dissemination?</a:t>
            </a:r>
          </a:p>
        </p:txBody>
      </p:sp>
    </p:spTree>
    <p:extLst>
      <p:ext uri="{BB962C8B-B14F-4D97-AF65-F5344CB8AC3E}">
        <p14:creationId xmlns:p14="http://schemas.microsoft.com/office/powerpoint/2010/main" val="13267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translation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767" y="1948723"/>
            <a:ext cx="10956175" cy="3801468"/>
          </a:xfrm>
        </p:spPr>
        <p:txBody>
          <a:bodyPr/>
          <a:lstStyle/>
          <a:p>
            <a:r>
              <a:rPr lang="en-US" sz="3600" b="0" dirty="0"/>
              <a:t>“The synthesis, exchange and application of knowledge </a:t>
            </a:r>
            <a:r>
              <a:rPr lang="en-US" sz="3600" dirty="0">
                <a:solidFill>
                  <a:srgbClr val="FF0000"/>
                </a:solidFill>
              </a:rPr>
              <a:t>by relevant stakeholders</a:t>
            </a:r>
            <a:r>
              <a:rPr lang="en-US" sz="3600" b="0" dirty="0"/>
              <a:t> to accelerate the benefits of global and local innovation in strengthening health systems and improving people’s health”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544" y="4268979"/>
            <a:ext cx="4960340" cy="18592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5" y="4149059"/>
            <a:ext cx="4993901" cy="24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4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knowledge translation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642165" y="2003410"/>
            <a:ext cx="3288577" cy="57626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accent6">
                    <a:lumMod val="50000"/>
                  </a:schemeClr>
                </a:solidFill>
                <a:latin typeface="Source Sans Pro Regular"/>
                <a:ea typeface="+mn-ea"/>
                <a:cs typeface="+mn-cs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0" i="0" kern="1200" baseline="0">
                <a:solidFill>
                  <a:schemeClr val="accent6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 baseline="0">
                <a:solidFill>
                  <a:schemeClr val="accent6">
                    <a:lumMod val="50000"/>
                  </a:schemeClr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3716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1" i="0" kern="1200" baseline="0">
                <a:solidFill>
                  <a:schemeClr val="accent6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0" i="0" kern="1200" baseline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Comprehension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642166" y="2905254"/>
            <a:ext cx="3288577" cy="2847845"/>
          </a:xfrm>
          <a:prstGeom prst="rect">
            <a:avLst/>
          </a:prstGeom>
          <a:ln w="57150" cap="flat" cmpd="sng" algn="ctr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endParaRPr lang="en-US" sz="800" dirty="0">
              <a:solidFill>
                <a:srgbClr val="0B224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Lack of understanding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Scientific writing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Scientific jargon</a:t>
            </a: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4441348" y="1790831"/>
            <a:ext cx="3303351" cy="576262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Source Sans Pro Regular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Unengaging Content</a:t>
            </a:r>
          </a:p>
        </p:txBody>
      </p:sp>
      <p:sp>
        <p:nvSpPr>
          <p:cNvPr id="9" name="Text Placeholder 6"/>
          <p:cNvSpPr txBox="1">
            <a:spLocks/>
          </p:cNvSpPr>
          <p:nvPr/>
        </p:nvSpPr>
        <p:spPr>
          <a:xfrm>
            <a:off x="4441348" y="2905255"/>
            <a:ext cx="3303351" cy="2847845"/>
          </a:xfrm>
          <a:prstGeom prst="rect">
            <a:avLst/>
          </a:prstGeom>
          <a:ln w="57150" cap="flat" cmpd="sng" algn="ctr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endParaRPr lang="en-US" sz="800" dirty="0">
              <a:solidFill>
                <a:schemeClr val="accent6">
                  <a:lumMod val="5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Dry Content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Too much text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Partial read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255304" y="1992297"/>
            <a:ext cx="3332637" cy="576262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Source Sans Pro Regular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Restraints</a:t>
            </a: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8255304" y="2905255"/>
            <a:ext cx="3304928" cy="2847845"/>
          </a:xfrm>
          <a:prstGeom prst="rect">
            <a:avLst/>
          </a:prstGeom>
          <a:ln w="57150" cap="flat" cmpd="sng" algn="ctr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Time to read article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 of articles published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Time available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Lack of access</a:t>
            </a:r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642166" y="6099145"/>
            <a:ext cx="10945776" cy="642143"/>
          </a:xfrm>
          <a:prstGeom prst="rect">
            <a:avLst/>
          </a:prstGeom>
        </p:spPr>
        <p:txBody>
          <a:bodyPr/>
          <a:lstStyle>
            <a:lvl1pPr marL="228600" indent="-22860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Source Sans Pro Regular"/>
                <a:ea typeface="+mn-ea"/>
                <a:cs typeface="+mn-cs"/>
              </a:defRPr>
            </a:lvl1pPr>
            <a:lvl2pPr marL="6858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2pPr>
            <a:lvl3pPr marL="11430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002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n-cs"/>
              </a:defRPr>
            </a:lvl4pPr>
            <a:lvl5pPr marL="2057400" indent="-2286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= ‘disconnect’ between researchers and end-user(s)!</a:t>
            </a:r>
          </a:p>
        </p:txBody>
      </p:sp>
    </p:spTree>
    <p:extLst>
      <p:ext uri="{BB962C8B-B14F-4D97-AF65-F5344CB8AC3E}">
        <p14:creationId xmlns:p14="http://schemas.microsoft.com/office/powerpoint/2010/main" val="226167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‘Get visible or vanish’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54" y="1932204"/>
            <a:ext cx="9949961" cy="45175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44" y="2307097"/>
            <a:ext cx="724056" cy="643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944" y="2307097"/>
            <a:ext cx="724056" cy="64360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08D27B-FB58-43BE-8DD4-FFA01C0EC244}"/>
              </a:ext>
            </a:extLst>
          </p:cNvPr>
          <p:cNvSpPr/>
          <p:nvPr/>
        </p:nvSpPr>
        <p:spPr>
          <a:xfrm>
            <a:off x="6238754" y="1736203"/>
            <a:ext cx="4716461" cy="402798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vs. peer-review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61" y="1948962"/>
            <a:ext cx="11017648" cy="422323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F66B731F-1443-4662-BE14-FB93BC0D0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5438" y="4595149"/>
            <a:ext cx="633714" cy="63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68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1767" y="269823"/>
            <a:ext cx="6264333" cy="1364105"/>
          </a:xfrm>
        </p:spPr>
        <p:txBody>
          <a:bodyPr>
            <a:normAutofit/>
          </a:bodyPr>
          <a:lstStyle/>
          <a:p>
            <a:r>
              <a:rPr lang="en-US" dirty="0"/>
              <a:t>If you didn’t tweet it, did it even happen?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3425" y="2155355"/>
            <a:ext cx="9915700" cy="407129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100" dirty="0"/>
          </a:p>
          <a:p>
            <a:r>
              <a:rPr lang="en-US" b="0" dirty="0">
                <a:solidFill>
                  <a:srgbClr val="FF0000"/>
                </a:solidFill>
              </a:rPr>
              <a:t>Implications: </a:t>
            </a:r>
            <a:r>
              <a:rPr lang="en-US" b="0" dirty="0"/>
              <a:t>sharing research via social media and mainstream media may assist with reach of work…Twitter may be the best platform!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13" y="2181959"/>
            <a:ext cx="6171379" cy="2616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493" y="3922248"/>
            <a:ext cx="1543978" cy="12700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2766" y="563126"/>
            <a:ext cx="4892067" cy="2817359"/>
          </a:xfrm>
          <a:prstGeom prst="rect">
            <a:avLst/>
          </a:prstGeom>
        </p:spPr>
      </p:pic>
      <p:pic>
        <p:nvPicPr>
          <p:cNvPr id="11" name="Graphic 10" descr="Music notation with solid fill">
            <a:extLst>
              <a:ext uri="{FF2B5EF4-FFF2-40B4-BE49-F238E27FC236}">
                <a16:creationId xmlns:a16="http://schemas.microsoft.com/office/drawing/2014/main" id="{59B4E2A4-2BAA-45C5-A84C-E872ED2BCC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8822" y="32871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35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5385" y="640080"/>
            <a:ext cx="4530748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</a:rPr>
              <a:t>But…I tweeted it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E0E7D85-594F-0A4B-B30D-4DE05AFCF638}" type="slidenum">
              <a:rPr lang="en-US">
                <a:solidFill>
                  <a:srgbClr val="FFFFFF"/>
                </a:solidFill>
                <a:latin typeface="Calibri" panose="020F0502020204030204"/>
                <a:ea typeface="+mn-ea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08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276503"/>
            <a:ext cx="872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Scott H et al. How to make an engaging infographic? </a:t>
            </a:r>
            <a:r>
              <a:rPr lang="en-US" sz="1600" i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Br J Sports Med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2017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https://pubmed.ncbi.nlm.nih.gov/28039124/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082" y="373279"/>
            <a:ext cx="4364638" cy="624553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7" y="1592273"/>
            <a:ext cx="5961013" cy="30051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1767" y="4826209"/>
            <a:ext cx="6264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Articles with visual abstracts are </a:t>
            </a:r>
            <a:r>
              <a:rPr lang="en-US" sz="4800" b="1" dirty="0">
                <a:solidFill>
                  <a:srgbClr val="00B05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3x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more likely to be viewed! </a:t>
            </a:r>
          </a:p>
        </p:txBody>
      </p:sp>
    </p:spTree>
    <p:extLst>
      <p:ext uri="{BB962C8B-B14F-4D97-AF65-F5344CB8AC3E}">
        <p14:creationId xmlns:p14="http://schemas.microsoft.com/office/powerpoint/2010/main" val="4176216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Ingredients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dirty="0"/>
              <a:t>Know your audience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Seek input (inside/outside of design team)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Create balance between visualizations, images, and text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Use text sparingly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Apply the ‘no text’ test***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Use no more than 3 font types or 3-5 complimentary colors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694" y="472062"/>
            <a:ext cx="2701437" cy="180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" y="6506660"/>
            <a:ext cx="10478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Check out more examples: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https://ylmsportscience.com/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36510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0631" y="1854668"/>
            <a:ext cx="3778494" cy="774232"/>
          </a:xfrm>
        </p:spPr>
        <p:txBody>
          <a:bodyPr>
            <a:noAutofit/>
          </a:bodyPr>
          <a:lstStyle/>
          <a:p>
            <a:r>
              <a:rPr lang="en-US" sz="5400" dirty="0"/>
              <a:t>BJSM Guidelines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61" y="3140544"/>
            <a:ext cx="6261969" cy="26887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613" y="253999"/>
            <a:ext cx="4518373" cy="64674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377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xplosion: 8 Points 11">
            <a:extLst>
              <a:ext uri="{FF2B5EF4-FFF2-40B4-BE49-F238E27FC236}">
                <a16:creationId xmlns:a16="http://schemas.microsoft.com/office/drawing/2014/main" id="{242D5AEA-A9E9-44B3-BFF5-7E80A0EB78C2}"/>
              </a:ext>
            </a:extLst>
          </p:cNvPr>
          <p:cNvSpPr/>
          <p:nvPr/>
        </p:nvSpPr>
        <p:spPr>
          <a:xfrm>
            <a:off x="8961120" y="3190782"/>
            <a:ext cx="3214080" cy="1929860"/>
          </a:xfrm>
          <a:prstGeom prst="irregularSeal1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programs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767" y="1828800"/>
            <a:ext cx="10956175" cy="4000500"/>
          </a:xfrm>
        </p:spPr>
        <p:txBody>
          <a:bodyPr/>
          <a:lstStyle/>
          <a:p>
            <a:r>
              <a:rPr lang="en-US" dirty="0"/>
              <a:t>Freeware</a:t>
            </a:r>
            <a:endParaRPr lang="en-US" sz="2800" dirty="0"/>
          </a:p>
          <a:p>
            <a:r>
              <a:rPr lang="en-US" sz="2800" b="0" dirty="0"/>
              <a:t>PowerPoint</a:t>
            </a:r>
          </a:p>
          <a:p>
            <a:r>
              <a:rPr lang="en-US" sz="2800" b="0" dirty="0"/>
              <a:t>Canva</a:t>
            </a:r>
          </a:p>
          <a:p>
            <a:r>
              <a:rPr lang="en-US" sz="2800" b="0" dirty="0"/>
              <a:t>Piktochart</a:t>
            </a:r>
          </a:p>
          <a:p>
            <a:r>
              <a:rPr lang="en-US" sz="2800" b="0" dirty="0" err="1"/>
              <a:t>Venngage</a:t>
            </a:r>
            <a:endParaRPr lang="en-US" sz="2800" b="0" dirty="0"/>
          </a:p>
          <a:p>
            <a:r>
              <a:rPr lang="en-US" sz="2800" b="0" dirty="0"/>
              <a:t>Easel.ly</a:t>
            </a:r>
          </a:p>
          <a:p>
            <a:r>
              <a:rPr lang="en-US" sz="2800" b="0" dirty="0"/>
              <a:t>Infogr.am</a:t>
            </a:r>
          </a:p>
          <a:p>
            <a:r>
              <a:rPr lang="en-US" sz="2800" b="0" dirty="0"/>
              <a:t>Visualize</a:t>
            </a:r>
          </a:p>
          <a:p>
            <a:r>
              <a:rPr lang="en-US" sz="2800" b="0" dirty="0" err="1"/>
              <a:t>Creately</a:t>
            </a:r>
            <a:endParaRPr lang="en-US" sz="2800" b="0" dirty="0"/>
          </a:p>
          <a:p>
            <a:endParaRPr lang="en-US" sz="2800" b="0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5506036" y="1828800"/>
            <a:ext cx="4822075" cy="400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accent6">
                    <a:lumMod val="50000"/>
                  </a:schemeClr>
                </a:solidFill>
                <a:latin typeface="Source Sans Pro Regular"/>
                <a:ea typeface="+mn-ea"/>
                <a:cs typeface="+mn-cs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0" i="0" kern="1200" baseline="0">
                <a:solidFill>
                  <a:schemeClr val="accent6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 baseline="0">
                <a:solidFill>
                  <a:schemeClr val="accent6">
                    <a:lumMod val="50000"/>
                  </a:schemeClr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3716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1" i="0" kern="1200" baseline="0">
                <a:solidFill>
                  <a:schemeClr val="accent6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b="0" i="0" kern="1200" baseline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dirty="0" err="1"/>
              <a:t>Visme</a:t>
            </a:r>
            <a:endParaRPr lang="en-US" sz="2800" b="0" dirty="0"/>
          </a:p>
          <a:p>
            <a:r>
              <a:rPr lang="en-US" sz="2800" b="0" dirty="0"/>
              <a:t>Good Charts</a:t>
            </a:r>
          </a:p>
          <a:p>
            <a:r>
              <a:rPr lang="en-US" sz="2800" b="0" dirty="0"/>
              <a:t>Pablo</a:t>
            </a:r>
          </a:p>
          <a:p>
            <a:r>
              <a:rPr lang="en-US" sz="2800" b="0" dirty="0"/>
              <a:t>Adobe </a:t>
            </a:r>
            <a:r>
              <a:rPr lang="en-US" sz="2800" b="0" dirty="0" err="1"/>
              <a:t>Sprak</a:t>
            </a:r>
            <a:endParaRPr lang="en-US" sz="2800" b="0" dirty="0"/>
          </a:p>
          <a:p>
            <a:r>
              <a:rPr lang="en-US" sz="2800" b="0" dirty="0" err="1"/>
              <a:t>Snappa</a:t>
            </a:r>
            <a:endParaRPr lang="en-US" sz="2800" b="0" dirty="0"/>
          </a:p>
          <a:p>
            <a:endParaRPr lang="en-US" sz="2800" b="0" dirty="0"/>
          </a:p>
          <a:p>
            <a:r>
              <a:rPr lang="en-US" dirty="0"/>
              <a:t>Online libraries</a:t>
            </a:r>
          </a:p>
          <a:p>
            <a:r>
              <a:rPr lang="en-US" sz="2800" b="0" dirty="0" err="1"/>
              <a:t>Shutterstock</a:t>
            </a:r>
            <a:endParaRPr lang="en-US" sz="2800" b="0" dirty="0"/>
          </a:p>
          <a:p>
            <a:r>
              <a:rPr lang="en-US" sz="2800" b="0" dirty="0" err="1"/>
              <a:t>Pixabay</a:t>
            </a:r>
            <a:endParaRPr lang="en-US" sz="2400" b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4312" y="248176"/>
            <a:ext cx="2474622" cy="2819918"/>
          </a:xfrm>
          <a:prstGeom prst="rect">
            <a:avLst/>
          </a:prstGeom>
        </p:spPr>
      </p:pic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BDD6E174-6269-4EDC-8EB5-634EBFD42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1623" y="5066862"/>
            <a:ext cx="1432542" cy="14325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977A59-F23B-4D0B-BD6B-C3BC9EC5AF42}"/>
              </a:ext>
            </a:extLst>
          </p:cNvPr>
          <p:cNvSpPr txBox="1"/>
          <p:nvPr/>
        </p:nvSpPr>
        <p:spPr>
          <a:xfrm>
            <a:off x="9495113" y="3848111"/>
            <a:ext cx="2170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Scan to review more on freeware </a:t>
            </a: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60C06BD7-912D-421D-9AC2-D5EF5E188CBA}"/>
              </a:ext>
            </a:extLst>
          </p:cNvPr>
          <p:cNvSpPr/>
          <p:nvPr/>
        </p:nvSpPr>
        <p:spPr>
          <a:xfrm rot="18699394">
            <a:off x="9700178" y="4988655"/>
            <a:ext cx="698801" cy="109839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FF6E0F-DDE5-42FA-87E6-138E2FF943F7}"/>
              </a:ext>
            </a:extLst>
          </p:cNvPr>
          <p:cNvSpPr txBox="1"/>
          <p:nvPr/>
        </p:nvSpPr>
        <p:spPr>
          <a:xfrm>
            <a:off x="9170125" y="6499404"/>
            <a:ext cx="2930434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Joshi and Gupta, </a:t>
            </a:r>
            <a:r>
              <a:rPr lang="en-US" sz="1200" i="1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 Korean Med Sci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130212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170" y="632567"/>
            <a:ext cx="9989070" cy="561885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5A0C6B-C60F-4F68-95C6-1BD487B32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69" y="906891"/>
            <a:ext cx="8972345" cy="504694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478CF3-84EB-46FF-BFC0-5A7A43EF290A}"/>
              </a:ext>
            </a:extLst>
          </p:cNvPr>
          <p:cNvSpPr txBox="1"/>
          <p:nvPr/>
        </p:nvSpPr>
        <p:spPr>
          <a:xfrm>
            <a:off x="9300756" y="1789609"/>
            <a:ext cx="2616748" cy="362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Know audience</a:t>
            </a:r>
          </a:p>
          <a:p>
            <a:pPr>
              <a:lnSpc>
                <a:spcPct val="300000"/>
              </a:lnSpc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Create balance</a:t>
            </a:r>
          </a:p>
          <a:p>
            <a:pPr>
              <a:lnSpc>
                <a:spcPct val="300000"/>
              </a:lnSpc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Use text sparingly</a:t>
            </a:r>
          </a:p>
          <a:p>
            <a:pPr>
              <a:lnSpc>
                <a:spcPct val="300000"/>
              </a:lnSpc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Limited fonts/colors</a:t>
            </a:r>
          </a:p>
        </p:txBody>
      </p:sp>
      <p:pic>
        <p:nvPicPr>
          <p:cNvPr id="1028" name="Picture 4" descr="Yellow Thumbs Up Icon Images – Browse 5,831 Stock Photos, Vectors, and  Video | Adobe Stock">
            <a:extLst>
              <a:ext uri="{FF2B5EF4-FFF2-40B4-BE49-F238E27FC236}">
                <a16:creationId xmlns:a16="http://schemas.microsoft.com/office/drawing/2014/main" id="{84CA63DD-9C48-40E1-8083-4DBCFFA5EF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t="6381" r="66515" b="4095"/>
          <a:stretch/>
        </p:blipFill>
        <p:spPr bwMode="auto">
          <a:xfrm>
            <a:off x="11601411" y="2182856"/>
            <a:ext cx="457200" cy="4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Yellow Thumbs Up Icon Images – Browse 5,831 Stock Photos, Vectors, and  Video | Adobe Stock">
            <a:extLst>
              <a:ext uri="{FF2B5EF4-FFF2-40B4-BE49-F238E27FC236}">
                <a16:creationId xmlns:a16="http://schemas.microsoft.com/office/drawing/2014/main" id="{E14F7152-49EA-4EA8-A6A2-C0D4ECFA0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8" r="36616" b="4445"/>
          <a:stretch/>
        </p:blipFill>
        <p:spPr bwMode="auto">
          <a:xfrm>
            <a:off x="11604591" y="4000328"/>
            <a:ext cx="454020" cy="50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Yellow Thumbs Up Icon Images – Browse 5,831 Stock Photos, Vectors, and  Video | Adobe Stock">
            <a:extLst>
              <a:ext uri="{FF2B5EF4-FFF2-40B4-BE49-F238E27FC236}">
                <a16:creationId xmlns:a16="http://schemas.microsoft.com/office/drawing/2014/main" id="{CFF8286F-BC70-4744-80B7-200184A1C5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t="6381" r="66515" b="4095"/>
          <a:stretch/>
        </p:blipFill>
        <p:spPr bwMode="auto">
          <a:xfrm>
            <a:off x="11603001" y="3092331"/>
            <a:ext cx="457200" cy="4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Yellow Thumbs Up Icon Images – Browse 5,831 Stock Photos, Vectors, and  Video | Adobe Stock">
            <a:extLst>
              <a:ext uri="{FF2B5EF4-FFF2-40B4-BE49-F238E27FC236}">
                <a16:creationId xmlns:a16="http://schemas.microsoft.com/office/drawing/2014/main" id="{3FC46713-1378-422C-8232-0760411A3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t="6381" r="66515" b="4095"/>
          <a:stretch/>
        </p:blipFill>
        <p:spPr bwMode="auto">
          <a:xfrm>
            <a:off x="11604591" y="4863958"/>
            <a:ext cx="457200" cy="48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11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06823 -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>
          <a:xfrm>
            <a:off x="2775440" y="3387203"/>
            <a:ext cx="1163515" cy="123092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infographic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45" t="592" b="750"/>
          <a:stretch/>
        </p:blipFill>
        <p:spPr>
          <a:xfrm>
            <a:off x="3998180" y="1663910"/>
            <a:ext cx="3894383" cy="4853353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786" t="2299" r="424"/>
          <a:stretch/>
        </p:blipFill>
        <p:spPr>
          <a:xfrm>
            <a:off x="8062653" y="1663911"/>
            <a:ext cx="3807734" cy="4853353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89" y="1663910"/>
            <a:ext cx="2558935" cy="48533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0" b="100000" l="26417" r="90000">
                        <a14:foregroundMark x1="44667" y1="49841" x2="44667" y2="49841"/>
                        <a14:foregroundMark x1="61667" y1="50794" x2="61667" y2="50794"/>
                      </a14:backgroundRemoval>
                    </a14:imgEffect>
                  </a14:imgLayer>
                </a14:imgProps>
              </a:ext>
            </a:extLst>
          </a:blip>
          <a:srcRect l="25651" t="-1941" r="24406" b="1941"/>
          <a:stretch/>
        </p:blipFill>
        <p:spPr>
          <a:xfrm>
            <a:off x="10837889" y="0"/>
            <a:ext cx="1354111" cy="142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17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99439"/>
            <a:ext cx="4556141" cy="63320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40" y="299438"/>
            <a:ext cx="4531405" cy="63320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3779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media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Video-based content</a:t>
            </a:r>
          </a:p>
          <a:p>
            <a:r>
              <a:rPr lang="en-US" sz="2800" dirty="0"/>
              <a:t>Podcast</a:t>
            </a:r>
          </a:p>
          <a:p>
            <a:r>
              <a:rPr lang="en-US" sz="2800" dirty="0"/>
              <a:t>Blog</a:t>
            </a:r>
          </a:p>
          <a:p>
            <a:endParaRPr lang="en-US" sz="1000" dirty="0"/>
          </a:p>
          <a:p>
            <a:r>
              <a:rPr lang="en-US" sz="2800" dirty="0"/>
              <a:t>Translating the research is key!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Sports Medicine Research (SMR): In the Lab &amp; In the Field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JAT Chat, The AT Tapes, JAT 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JOSPT Insights, JOST blog, infographics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BJSM blog, infographics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ATOAC: video summaries, simulated patient cases, infographics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97" t="24086" r="14572" b="16898"/>
          <a:stretch/>
        </p:blipFill>
        <p:spPr>
          <a:xfrm>
            <a:off x="9787617" y="3070559"/>
            <a:ext cx="2269471" cy="11553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53" y="5136770"/>
            <a:ext cx="3057525" cy="666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573" y="4380659"/>
            <a:ext cx="1888605" cy="5190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890" y="1938017"/>
            <a:ext cx="1571625" cy="10953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BF47CB2-E2EB-8247-9221-1988636B2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-627"/>
            <a:ext cx="1562007" cy="192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64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1767" y="820348"/>
            <a:ext cx="4854633" cy="2336332"/>
          </a:xfrm>
        </p:spPr>
        <p:txBody>
          <a:bodyPr>
            <a:noAutofit/>
          </a:bodyPr>
          <a:lstStyle/>
          <a:p>
            <a:r>
              <a:rPr lang="en-US" sz="4800" dirty="0"/>
              <a:t>Best practices in social media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900" y="190052"/>
            <a:ext cx="5139607" cy="653142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307109" y="3366540"/>
            <a:ext cx="3993004" cy="255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Etiquette matters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Think before you ‘tweet’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Embrace it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37" y="3650616"/>
            <a:ext cx="534558" cy="4804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37" y="4505058"/>
            <a:ext cx="534558" cy="480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37" y="5359500"/>
            <a:ext cx="534558" cy="48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7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31767" y="1828800"/>
            <a:ext cx="10956175" cy="1107831"/>
          </a:xfrm>
          <a:prstGeom prst="roundRect">
            <a:avLst/>
          </a:prstGeom>
          <a:solidFill>
            <a:srgbClr val="102B5F">
              <a:alpha val="10196"/>
            </a:srgb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31767" y="4886636"/>
            <a:ext cx="10956175" cy="1107831"/>
          </a:xfrm>
          <a:prstGeom prst="roundRect">
            <a:avLst/>
          </a:prstGeom>
          <a:solidFill>
            <a:srgbClr val="00B050">
              <a:alpha val="10196"/>
            </a:srgb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31767" y="3357718"/>
            <a:ext cx="10956175" cy="1107831"/>
          </a:xfrm>
          <a:prstGeom prst="roundRect">
            <a:avLst/>
          </a:prstGeom>
          <a:solidFill>
            <a:srgbClr val="FF0000">
              <a:alpha val="10196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7D85-594F-0A4B-B30D-4DE05AFCF63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7617" y="1951896"/>
            <a:ext cx="10780325" cy="407129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0" dirty="0"/>
              <a:t>Digital multimedia and social media are necessary to </a:t>
            </a:r>
            <a:r>
              <a:rPr lang="en-US" b="0" u="sng" dirty="0"/>
              <a:t>enhance</a:t>
            </a:r>
            <a:r>
              <a:rPr lang="en-US" b="0" dirty="0"/>
              <a:t> knowledge translation…embrace it!</a:t>
            </a:r>
          </a:p>
          <a:p>
            <a:pPr marL="514350" indent="-514350">
              <a:buFont typeface="+mj-lt"/>
              <a:buAutoNum type="arabicPeriod"/>
            </a:pPr>
            <a:endParaRPr lang="en-US" b="0" dirty="0"/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Avoid a ‘</a:t>
            </a:r>
            <a:r>
              <a:rPr lang="en-US" b="0" u="sng" dirty="0"/>
              <a:t>one size fits all</a:t>
            </a:r>
            <a:r>
              <a:rPr lang="en-US" b="0" dirty="0"/>
              <a:t>’ approach…tailor your content to the needs of the work!</a:t>
            </a:r>
          </a:p>
          <a:p>
            <a:pPr marL="514350" indent="-514350">
              <a:buFont typeface="+mj-lt"/>
              <a:buAutoNum type="arabicPeriod"/>
            </a:pPr>
            <a:endParaRPr lang="en-US" sz="2800" b="0" dirty="0"/>
          </a:p>
          <a:p>
            <a:pPr marL="514350" indent="-514350">
              <a:buFont typeface="+mj-lt"/>
              <a:buAutoNum type="arabicPeriod"/>
            </a:pPr>
            <a:r>
              <a:rPr lang="en-US" b="0" dirty="0"/>
              <a:t>Keep the </a:t>
            </a:r>
            <a:r>
              <a:rPr lang="en-US" b="0" u="sng" dirty="0"/>
              <a:t>end-user</a:t>
            </a:r>
            <a:r>
              <a:rPr lang="en-US" b="0" dirty="0"/>
              <a:t> in mind when designing content…that’s who matters!</a:t>
            </a:r>
          </a:p>
          <a:p>
            <a:pPr marL="514350" indent="-514350">
              <a:buFont typeface="+mj-lt"/>
              <a:buAutoNum type="arabicPeriod"/>
            </a:pPr>
            <a:endParaRPr lang="en-US" b="0" dirty="0"/>
          </a:p>
        </p:txBody>
      </p:sp>
      <p:pic>
        <p:nvPicPr>
          <p:cNvPr id="9" name="Picture 4" descr="Twitter Logo">
            <a:extLst>
              <a:ext uri="{FF2B5EF4-FFF2-40B4-BE49-F238E27FC236}">
                <a16:creationId xmlns:a16="http://schemas.microsoft.com/office/drawing/2014/main" id="{98F8F41C-8C22-47E0-9DC2-9C8672AAC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333" b="91667" l="12273" r="75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45" t="21622" r="24938" b="8108"/>
          <a:stretch/>
        </p:blipFill>
        <p:spPr bwMode="auto">
          <a:xfrm>
            <a:off x="178039" y="6324716"/>
            <a:ext cx="460184" cy="42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160B0A-DCF3-41E3-9FE2-286A10697375}"/>
              </a:ext>
            </a:extLst>
          </p:cNvPr>
          <p:cNvSpPr txBox="1"/>
          <p:nvPr/>
        </p:nvSpPr>
        <p:spPr>
          <a:xfrm>
            <a:off x="631767" y="6276138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@Grant_Norte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DF69F8-2EE7-490C-9D05-27C75A2B910B}"/>
              </a:ext>
            </a:extLst>
          </p:cNvPr>
          <p:cNvSpPr txBox="1"/>
          <p:nvPr/>
        </p:nvSpPr>
        <p:spPr>
          <a:xfrm>
            <a:off x="3456212" y="62425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Grant.norte@utoledo.edu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B21C96-FC9A-493B-87A3-1FF20C086E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01" t="21428" r="9999" b="29286"/>
          <a:stretch/>
        </p:blipFill>
        <p:spPr>
          <a:xfrm>
            <a:off x="2940436" y="6347057"/>
            <a:ext cx="466789" cy="30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90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Toledo Color Palette">
      <a:dk1>
        <a:srgbClr val="003D7E"/>
      </a:dk1>
      <a:lt1>
        <a:srgbClr val="FFFFFF"/>
      </a:lt1>
      <a:dk2>
        <a:srgbClr val="FFD200"/>
      </a:dk2>
      <a:lt2>
        <a:srgbClr val="CAD9E1"/>
      </a:lt2>
      <a:accent1>
        <a:srgbClr val="102B5F"/>
      </a:accent1>
      <a:accent2>
        <a:srgbClr val="134FC9"/>
      </a:accent2>
      <a:accent3>
        <a:srgbClr val="3BB2F1"/>
      </a:accent3>
      <a:accent4>
        <a:srgbClr val="AFD5E9"/>
      </a:accent4>
      <a:accent5>
        <a:srgbClr val="5B9BD5"/>
      </a:accent5>
      <a:accent6>
        <a:srgbClr val="494947"/>
      </a:accent6>
      <a:hlink>
        <a:srgbClr val="0563C1"/>
      </a:hlink>
      <a:folHlink>
        <a:srgbClr val="BDBBB5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EE3EA0ED49E4C856DD5410ACB8698" ma:contentTypeVersion="14" ma:contentTypeDescription="Create a new document." ma:contentTypeScope="" ma:versionID="33138624fc185e106f543a254c067e05">
  <xsd:schema xmlns:xsd="http://www.w3.org/2001/XMLSchema" xmlns:xs="http://www.w3.org/2001/XMLSchema" xmlns:p="http://schemas.microsoft.com/office/2006/metadata/properties" xmlns:ns3="dd348e47-f51e-4376-92c5-6c782520a01f" xmlns:ns4="cd7c005f-9f19-4ab6-8966-47a357fd6bd5" targetNamespace="http://schemas.microsoft.com/office/2006/metadata/properties" ma:root="true" ma:fieldsID="a48d7e3d8c816ee63ef614812cdc38c7" ns3:_="" ns4:_="">
    <xsd:import namespace="dd348e47-f51e-4376-92c5-6c782520a01f"/>
    <xsd:import namespace="cd7c005f-9f19-4ab6-8966-47a357fd6b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48e47-f51e-4376-92c5-6c782520a0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c005f-9f19-4ab6-8966-47a357fd6b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9DBE52-FBA2-4FBF-9DAE-2FA8CCE34B35}">
  <ds:schemaRefs>
    <ds:schemaRef ds:uri="cd7c005f-9f19-4ab6-8966-47a357fd6bd5"/>
    <ds:schemaRef ds:uri="dd348e47-f51e-4376-92c5-6c782520a0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789CE08-3A30-4FD1-9557-316309C745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2029E9-97D0-4A1B-B7B8-7E4FBD46EAED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cd7c005f-9f19-4ab6-8966-47a357fd6bd5"/>
    <ds:schemaRef ds:uri="dd348e47-f51e-4376-92c5-6c782520a01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45637</TotalTime>
  <Words>798</Words>
  <Application>Microsoft Office PowerPoint</Application>
  <PresentationFormat>Widescreen</PresentationFormat>
  <Paragraphs>174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Roboto Slab</vt:lpstr>
      <vt:lpstr>Roboto Slab Thin</vt:lpstr>
      <vt:lpstr>Source Sans Pro</vt:lpstr>
      <vt:lpstr>Source Sans Pro Black</vt:lpstr>
      <vt:lpstr>Source Sans Pro Light</vt:lpstr>
      <vt:lpstr>Source Sans Pro Regular</vt:lpstr>
      <vt:lpstr>Times New Roman</vt:lpstr>
      <vt:lpstr>Office Theme</vt:lpstr>
      <vt:lpstr>Innovative Dissemination techniques</vt:lpstr>
      <vt:lpstr>Barriers to dissemination</vt:lpstr>
      <vt:lpstr>Knowledge translation</vt:lpstr>
      <vt:lpstr>Barriers to knowledge translation</vt:lpstr>
      <vt:lpstr>‘Get visible or vanish’</vt:lpstr>
      <vt:lpstr>Social media vs. peer-review</vt:lpstr>
      <vt:lpstr>If you didn’t tweet it, did it even happen?</vt:lpstr>
      <vt:lpstr>But…I tweeted it</vt:lpstr>
      <vt:lpstr>infographics</vt:lpstr>
      <vt:lpstr>Key Ingredients</vt:lpstr>
      <vt:lpstr>BJSM Guidelines</vt:lpstr>
      <vt:lpstr>Computer programs</vt:lpstr>
      <vt:lpstr>PowerPoint Presentation</vt:lpstr>
      <vt:lpstr>Creating the infographic</vt:lpstr>
      <vt:lpstr>PowerPoint Presentation</vt:lpstr>
      <vt:lpstr>Additional media</vt:lpstr>
      <vt:lpstr>Best practices in social media</vt:lpstr>
      <vt:lpstr>TAKE HOME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Sattler</dc:creator>
  <cp:lastModifiedBy>Norte, Grant Edward</cp:lastModifiedBy>
  <cp:revision>812</cp:revision>
  <dcterms:created xsi:type="dcterms:W3CDTF">2019-04-10T14:52:33Z</dcterms:created>
  <dcterms:modified xsi:type="dcterms:W3CDTF">2022-06-27T03:08:34Z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0x01010087EEE3EA0ED49E4C856DD5410ACB8698</vt:lpwstr>
  </property>
</Properties>
</file>