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73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4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899"/>
    <p:restoredTop sz="96405"/>
  </p:normalViewPr>
  <p:slideViewPr>
    <p:cSldViewPr snapToGrid="0" snapToObjects="1">
      <p:cViewPr varScale="1">
        <p:scale>
          <a:sx n="107" d="100"/>
          <a:sy n="107" d="100"/>
        </p:scale>
        <p:origin x="168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Number</a:t>
            </a:r>
            <a:r>
              <a:rPr lang="en-US" baseline="0" dirty="0"/>
              <a:t> of Members*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C0-494A-85EF-77EA2B0C1F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Sheet1!$C$2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C0-494A-85EF-77EA2B0C1F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Sheet1!$D$2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AC0-494A-85EF-77EA2B0C1F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Sheet1!$E$2</c:f>
              <c:numCache>
                <c:formatCode>General</c:formatCode>
                <c:ptCount val="1"/>
                <c:pt idx="0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AC0-494A-85EF-77EA2B0C1FC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Sheet1!$F$2</c:f>
              <c:numCache>
                <c:formatCode>General</c:formatCode>
                <c:ptCount val="1"/>
                <c:pt idx="0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AC0-494A-85EF-77EA2B0C1FC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Sheet1!$G$2</c:f>
              <c:numCache>
                <c:formatCode>General</c:formatCode>
                <c:ptCount val="1"/>
                <c:pt idx="0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AC0-494A-85EF-77EA2B0C1FC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Sheet1!$H$2</c:f>
              <c:numCache>
                <c:formatCode>General</c:formatCode>
                <c:ptCount val="1"/>
                <c:pt idx="0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AC0-494A-85EF-77EA2B0C1FC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Sheet1!$I$2</c:f>
              <c:numCache>
                <c:formatCode>General</c:formatCode>
                <c:ptCount val="1"/>
                <c:pt idx="0">
                  <c:v>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AC0-494A-85EF-77EA2B0C1FC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Sheet1!$J$2</c:f>
              <c:numCache>
                <c:formatCode>General</c:formatCode>
                <c:ptCount val="1"/>
                <c:pt idx="0">
                  <c:v>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AC0-494A-85EF-77EA2B0C1FC0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Sheet1!$K$2</c:f>
              <c:numCache>
                <c:formatCode>General</c:formatCode>
                <c:ptCount val="1"/>
                <c:pt idx="0">
                  <c:v>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AC0-494A-85EF-77EA2B0C1FC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45046224"/>
        <c:axId val="1245047872"/>
      </c:barChart>
      <c:catAx>
        <c:axId val="12450462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45047872"/>
        <c:crosses val="autoZero"/>
        <c:auto val="0"/>
        <c:lblAlgn val="ctr"/>
        <c:lblOffset val="100"/>
        <c:noMultiLvlLbl val="0"/>
      </c:catAx>
      <c:valAx>
        <c:axId val="1245047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504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1237589866484087E-2"/>
          <c:y val="0.94027308381927566"/>
          <c:w val="0.81994027920422996"/>
          <c:h val="5.97269161807241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A3EB72-2D16-A14B-ADEB-E3D77ADAA442}" type="doc">
      <dgm:prSet loTypeId="urn:microsoft.com/office/officeart/2005/8/layout/orgChar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957DD9-71CB-054C-B0C0-60B3A35937EC}">
      <dgm:prSet phldrT="[Text]" custT="1"/>
      <dgm:spPr/>
      <dgm:t>
        <a:bodyPr/>
        <a:lstStyle/>
        <a:p>
          <a:r>
            <a:rPr lang="en-US" sz="1400" dirty="0"/>
            <a:t>Executive Committee</a:t>
          </a:r>
        </a:p>
        <a:p>
          <a:r>
            <a:rPr lang="en-US" sz="1400" dirty="0"/>
            <a:t>Chair: Abbey Thomas, Vice Chair: Hanna Hoch, Treasurer: Chris </a:t>
          </a:r>
          <a:r>
            <a:rPr lang="en-US" sz="1400" dirty="0" err="1"/>
            <a:t>Kuenze</a:t>
          </a:r>
          <a:r>
            <a:rPr lang="en-US" sz="1400" dirty="0"/>
            <a:t>, Secretary: Janet Simon, Member-at-Large: Jenny Hunnicutt</a:t>
          </a:r>
        </a:p>
      </dgm:t>
    </dgm:pt>
    <dgm:pt modelId="{9371C69C-3B96-D341-92CD-B90117AE10E9}" type="parTrans" cxnId="{3A5329C9-F8D6-F543-B779-BCF116EB77B1}">
      <dgm:prSet/>
      <dgm:spPr/>
      <dgm:t>
        <a:bodyPr/>
        <a:lstStyle/>
        <a:p>
          <a:endParaRPr lang="en-US"/>
        </a:p>
      </dgm:t>
    </dgm:pt>
    <dgm:pt modelId="{14D9A6ED-753D-004B-8865-BA034BF69BF8}" type="sibTrans" cxnId="{3A5329C9-F8D6-F543-B779-BCF116EB77B1}">
      <dgm:prSet/>
      <dgm:spPr/>
      <dgm:t>
        <a:bodyPr/>
        <a:lstStyle/>
        <a:p>
          <a:endParaRPr lang="en-US"/>
        </a:p>
      </dgm:t>
    </dgm:pt>
    <dgm:pt modelId="{AA832DC3-06F1-FD48-8D6E-B57D49947743}">
      <dgm:prSet phldrT="[Text]" custT="1"/>
      <dgm:spPr/>
      <dgm:t>
        <a:bodyPr anchor="t"/>
        <a:lstStyle/>
        <a:p>
          <a:r>
            <a:rPr lang="en-US" sz="1050" dirty="0"/>
            <a:t>Public Relations and Collaboration with Other Organizations</a:t>
          </a:r>
        </a:p>
        <a:p>
          <a:endParaRPr lang="en-US" sz="1050" dirty="0"/>
        </a:p>
        <a:p>
          <a:endParaRPr lang="en-US" sz="1050" dirty="0"/>
        </a:p>
        <a:p>
          <a:endParaRPr lang="en-US" sz="1050" dirty="0"/>
        </a:p>
        <a:p>
          <a:endParaRPr lang="en-US" sz="1050" dirty="0"/>
        </a:p>
        <a:p>
          <a:endParaRPr lang="en-US" sz="1050" dirty="0"/>
        </a:p>
        <a:p>
          <a:endParaRPr lang="en-US" sz="1050" dirty="0"/>
        </a:p>
        <a:p>
          <a:endParaRPr lang="en-US" sz="1050" dirty="0"/>
        </a:p>
        <a:p>
          <a:r>
            <a:rPr lang="en-US" sz="1050" dirty="0"/>
            <a:t>Chair: Hanna Hoch</a:t>
          </a:r>
        </a:p>
      </dgm:t>
    </dgm:pt>
    <dgm:pt modelId="{11EFFBC4-B40D-7F43-9F5F-C9464637863A}" type="parTrans" cxnId="{88D567E3-ECCE-AD45-B650-50CC28ECC67D}">
      <dgm:prSet/>
      <dgm:spPr/>
      <dgm:t>
        <a:bodyPr/>
        <a:lstStyle/>
        <a:p>
          <a:endParaRPr lang="en-US"/>
        </a:p>
      </dgm:t>
    </dgm:pt>
    <dgm:pt modelId="{BB972353-3B0B-CB45-9A42-C8CB22A7FB1B}" type="sibTrans" cxnId="{88D567E3-ECCE-AD45-B650-50CC28ECC67D}">
      <dgm:prSet/>
      <dgm:spPr/>
      <dgm:t>
        <a:bodyPr/>
        <a:lstStyle/>
        <a:p>
          <a:endParaRPr lang="en-US"/>
        </a:p>
      </dgm:t>
    </dgm:pt>
    <dgm:pt modelId="{BCF49193-CB2F-454D-A1D7-9DC8DF7F3DF9}">
      <dgm:prSet phldrT="[Text]" custT="1"/>
      <dgm:spPr/>
      <dgm:t>
        <a:bodyPr anchor="t"/>
        <a:lstStyle/>
        <a:p>
          <a:r>
            <a:rPr lang="en-US" sz="1050" dirty="0"/>
            <a:t>Raising Awareness of OA</a:t>
          </a:r>
        </a:p>
        <a:p>
          <a:endParaRPr lang="en-US" sz="1050" dirty="0"/>
        </a:p>
        <a:p>
          <a:endParaRPr lang="en-US" sz="1050" dirty="0"/>
        </a:p>
        <a:p>
          <a:endParaRPr lang="en-US" sz="1050" dirty="0"/>
        </a:p>
        <a:p>
          <a:endParaRPr lang="en-US" sz="1050" dirty="0"/>
        </a:p>
        <a:p>
          <a:endParaRPr lang="en-US" sz="1050" dirty="0"/>
        </a:p>
        <a:p>
          <a:endParaRPr lang="en-US" sz="1050" dirty="0"/>
        </a:p>
        <a:p>
          <a:endParaRPr lang="en-US" sz="1050" dirty="0"/>
        </a:p>
        <a:p>
          <a:endParaRPr lang="en-US" sz="1050" dirty="0"/>
        </a:p>
        <a:p>
          <a:r>
            <a:rPr lang="en-US" sz="1050" dirty="0"/>
            <a:t>Chair: Janet Simon</a:t>
          </a:r>
        </a:p>
      </dgm:t>
    </dgm:pt>
    <dgm:pt modelId="{C60F85BD-FEC4-844E-8D7F-199651AA11C0}" type="parTrans" cxnId="{A6D1F31F-E107-364F-A962-029ED0DF48A3}">
      <dgm:prSet/>
      <dgm:spPr/>
      <dgm:t>
        <a:bodyPr/>
        <a:lstStyle/>
        <a:p>
          <a:endParaRPr lang="en-US"/>
        </a:p>
      </dgm:t>
    </dgm:pt>
    <dgm:pt modelId="{F77F1913-8EB5-C345-980F-48C26F1F3D98}" type="sibTrans" cxnId="{A6D1F31F-E107-364F-A962-029ED0DF48A3}">
      <dgm:prSet/>
      <dgm:spPr/>
      <dgm:t>
        <a:bodyPr/>
        <a:lstStyle/>
        <a:p>
          <a:endParaRPr lang="en-US"/>
        </a:p>
      </dgm:t>
    </dgm:pt>
    <dgm:pt modelId="{8F986DF2-2A5D-0C4C-A8DD-63A8C2FF0125}">
      <dgm:prSet phldrT="[Text]" custT="1"/>
      <dgm:spPr/>
      <dgm:t>
        <a:bodyPr anchor="t"/>
        <a:lstStyle/>
        <a:p>
          <a:r>
            <a:rPr lang="en-US" sz="1050" dirty="0"/>
            <a:t>Promoting Collaboration Among ATOAC Members</a:t>
          </a:r>
        </a:p>
        <a:p>
          <a:endParaRPr lang="en-US" sz="1050" dirty="0"/>
        </a:p>
        <a:p>
          <a:endParaRPr lang="en-US" sz="1050" dirty="0"/>
        </a:p>
        <a:p>
          <a:endParaRPr lang="en-US" sz="1050" dirty="0"/>
        </a:p>
        <a:p>
          <a:endParaRPr lang="en-US" sz="1050" dirty="0"/>
        </a:p>
        <a:p>
          <a:endParaRPr lang="en-US" sz="1050" dirty="0"/>
        </a:p>
        <a:p>
          <a:endParaRPr lang="en-US" sz="1050" dirty="0"/>
        </a:p>
        <a:p>
          <a:endParaRPr lang="en-US" sz="1050" dirty="0"/>
        </a:p>
        <a:p>
          <a:r>
            <a:rPr lang="en-US" sz="1050" dirty="0"/>
            <a:t>Chair: Chris </a:t>
          </a:r>
          <a:r>
            <a:rPr lang="en-US" sz="1050" dirty="0" err="1"/>
            <a:t>Kuenze</a:t>
          </a:r>
          <a:endParaRPr lang="en-US" sz="1050" dirty="0"/>
        </a:p>
      </dgm:t>
    </dgm:pt>
    <dgm:pt modelId="{F5E22BDC-55EE-3D47-8DC8-31B3C8F9158C}" type="parTrans" cxnId="{BB917F3C-2660-EB47-80E2-EAD622E1AE06}">
      <dgm:prSet/>
      <dgm:spPr/>
      <dgm:t>
        <a:bodyPr/>
        <a:lstStyle/>
        <a:p>
          <a:endParaRPr lang="en-US"/>
        </a:p>
      </dgm:t>
    </dgm:pt>
    <dgm:pt modelId="{F7E9E794-1DD4-B44D-A050-0C62E63860D9}" type="sibTrans" cxnId="{BB917F3C-2660-EB47-80E2-EAD622E1AE06}">
      <dgm:prSet/>
      <dgm:spPr/>
      <dgm:t>
        <a:bodyPr/>
        <a:lstStyle/>
        <a:p>
          <a:endParaRPr lang="en-US"/>
        </a:p>
      </dgm:t>
    </dgm:pt>
    <dgm:pt modelId="{76630F1C-9E3D-104D-B956-AE830F0C4170}">
      <dgm:prSet custT="1"/>
      <dgm:spPr/>
      <dgm:t>
        <a:bodyPr anchor="t"/>
        <a:lstStyle/>
        <a:p>
          <a:r>
            <a:rPr lang="en-US" sz="1050" dirty="0"/>
            <a:t>Annual Meeting Program Committee</a:t>
          </a:r>
        </a:p>
        <a:p>
          <a:endParaRPr lang="en-US" sz="1050" dirty="0"/>
        </a:p>
        <a:p>
          <a:endParaRPr lang="en-US" sz="1050" dirty="0"/>
        </a:p>
        <a:p>
          <a:endParaRPr lang="en-US" sz="1050" dirty="0"/>
        </a:p>
        <a:p>
          <a:endParaRPr lang="en-US" sz="1050" dirty="0"/>
        </a:p>
        <a:p>
          <a:endParaRPr lang="en-US" sz="1050" dirty="0"/>
        </a:p>
        <a:p>
          <a:endParaRPr lang="en-US" sz="1050" dirty="0"/>
        </a:p>
        <a:p>
          <a:endParaRPr lang="en-US" sz="1050" dirty="0"/>
        </a:p>
        <a:p>
          <a:r>
            <a:rPr lang="en-US" sz="1050" dirty="0"/>
            <a:t>Chair: Jenny Hunnicutt</a:t>
          </a:r>
        </a:p>
      </dgm:t>
    </dgm:pt>
    <dgm:pt modelId="{7FA68AC2-DD45-2846-B820-C139FDC5DBFB}" type="parTrans" cxnId="{1DCCA949-74C4-6A45-A059-97ED1DC316BB}">
      <dgm:prSet/>
      <dgm:spPr/>
      <dgm:t>
        <a:bodyPr/>
        <a:lstStyle/>
        <a:p>
          <a:endParaRPr lang="en-US"/>
        </a:p>
      </dgm:t>
    </dgm:pt>
    <dgm:pt modelId="{A32ACAF7-495A-0A47-A71F-19C40072C17F}" type="sibTrans" cxnId="{1DCCA949-74C4-6A45-A059-97ED1DC316BB}">
      <dgm:prSet/>
      <dgm:spPr/>
      <dgm:t>
        <a:bodyPr/>
        <a:lstStyle/>
        <a:p>
          <a:endParaRPr lang="en-US"/>
        </a:p>
      </dgm:t>
    </dgm:pt>
    <dgm:pt modelId="{A223F818-1DD7-4E43-A8AF-30BA5B136877}">
      <dgm:prSet custT="1"/>
      <dgm:spPr/>
      <dgm:t>
        <a:bodyPr anchor="t"/>
        <a:lstStyle/>
        <a:p>
          <a:r>
            <a:rPr lang="en-US" sz="1050" dirty="0"/>
            <a:t>Finance Task Force</a:t>
          </a:r>
        </a:p>
        <a:p>
          <a:endParaRPr lang="en-US" sz="1050" dirty="0"/>
        </a:p>
        <a:p>
          <a:endParaRPr lang="en-US" sz="1050" dirty="0"/>
        </a:p>
        <a:p>
          <a:endParaRPr lang="en-US" sz="1050" dirty="0"/>
        </a:p>
        <a:p>
          <a:endParaRPr lang="en-US" sz="1050" dirty="0"/>
        </a:p>
        <a:p>
          <a:endParaRPr lang="en-US" sz="1050" dirty="0"/>
        </a:p>
        <a:p>
          <a:endParaRPr lang="en-US" sz="1050" dirty="0"/>
        </a:p>
        <a:p>
          <a:endParaRPr lang="en-US" sz="1050" dirty="0"/>
        </a:p>
        <a:p>
          <a:endParaRPr lang="en-US" sz="1050" dirty="0"/>
        </a:p>
        <a:p>
          <a:r>
            <a:rPr lang="en-US" sz="1050" dirty="0"/>
            <a:t>Chair: Chris </a:t>
          </a:r>
          <a:r>
            <a:rPr lang="en-US" sz="1050" dirty="0" err="1"/>
            <a:t>Kuenze</a:t>
          </a:r>
          <a:endParaRPr lang="en-US" sz="1050" dirty="0"/>
        </a:p>
      </dgm:t>
    </dgm:pt>
    <dgm:pt modelId="{13E599FD-A4A1-F74C-A6FE-5AE49D902C47}" type="parTrans" cxnId="{204BF876-47B9-AC4D-A098-B8D022D2F7B1}">
      <dgm:prSet/>
      <dgm:spPr/>
      <dgm:t>
        <a:bodyPr/>
        <a:lstStyle/>
        <a:p>
          <a:endParaRPr lang="en-US"/>
        </a:p>
      </dgm:t>
    </dgm:pt>
    <dgm:pt modelId="{322ABF2A-6B55-D847-A7F0-604BABE3BF23}" type="sibTrans" cxnId="{204BF876-47B9-AC4D-A098-B8D022D2F7B1}">
      <dgm:prSet/>
      <dgm:spPr/>
      <dgm:t>
        <a:bodyPr/>
        <a:lstStyle/>
        <a:p>
          <a:endParaRPr lang="en-US"/>
        </a:p>
      </dgm:t>
    </dgm:pt>
    <dgm:pt modelId="{86BF06E5-863F-6E4E-9250-BCF96A320571}">
      <dgm:prSet custT="1"/>
      <dgm:spPr/>
      <dgm:t>
        <a:bodyPr anchor="t"/>
        <a:lstStyle/>
        <a:p>
          <a:r>
            <a:rPr lang="en-US" sz="1050" dirty="0"/>
            <a:t>Student/Young Professional Task Force</a:t>
          </a:r>
        </a:p>
        <a:p>
          <a:endParaRPr lang="en-US" sz="1050" dirty="0"/>
        </a:p>
        <a:p>
          <a:endParaRPr lang="en-US" sz="1050" dirty="0"/>
        </a:p>
        <a:p>
          <a:endParaRPr lang="en-US" sz="1050" dirty="0"/>
        </a:p>
        <a:p>
          <a:r>
            <a:rPr lang="en-US" sz="1050" dirty="0"/>
            <a:t>Danielle Torp: recruitment</a:t>
          </a:r>
        </a:p>
        <a:p>
          <a:r>
            <a:rPr lang="en-US" sz="1050" dirty="0"/>
            <a:t>vacant: newsletter</a:t>
          </a:r>
        </a:p>
        <a:p>
          <a:r>
            <a:rPr lang="en-US" sz="1050" dirty="0"/>
            <a:t>Justin Rush: social media</a:t>
          </a:r>
        </a:p>
        <a:p>
          <a:r>
            <a:rPr lang="en-US" sz="1050" dirty="0"/>
            <a:t>Katie Collins: website</a:t>
          </a:r>
        </a:p>
      </dgm:t>
    </dgm:pt>
    <dgm:pt modelId="{B9681E9D-47E0-8844-99D8-B1D49EA37632}" type="parTrans" cxnId="{05015EAF-74BF-4247-8DA7-ABFED9252CF1}">
      <dgm:prSet/>
      <dgm:spPr/>
      <dgm:t>
        <a:bodyPr/>
        <a:lstStyle/>
        <a:p>
          <a:endParaRPr lang="en-US"/>
        </a:p>
      </dgm:t>
    </dgm:pt>
    <dgm:pt modelId="{CB42DF7D-C286-224D-8808-F0ACB0CD7F06}" type="sibTrans" cxnId="{05015EAF-74BF-4247-8DA7-ABFED9252CF1}">
      <dgm:prSet/>
      <dgm:spPr/>
      <dgm:t>
        <a:bodyPr/>
        <a:lstStyle/>
        <a:p>
          <a:endParaRPr lang="en-US"/>
        </a:p>
      </dgm:t>
    </dgm:pt>
    <dgm:pt modelId="{BCAD78B4-94E2-2840-A496-786CAAB5A0E3}" type="pres">
      <dgm:prSet presAssocID="{F8A3EB72-2D16-A14B-ADEB-E3D77ADAA44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30EEA89-6F1D-FA49-8BA8-E2A93C8CF16E}" type="pres">
      <dgm:prSet presAssocID="{D3957DD9-71CB-054C-B0C0-60B3A35937EC}" presName="hierRoot1" presStyleCnt="0">
        <dgm:presLayoutVars>
          <dgm:hierBranch val="init"/>
        </dgm:presLayoutVars>
      </dgm:prSet>
      <dgm:spPr/>
    </dgm:pt>
    <dgm:pt modelId="{6F0EC0A7-6A8B-3A4D-8B1C-77BEFE3EF11A}" type="pres">
      <dgm:prSet presAssocID="{D3957DD9-71CB-054C-B0C0-60B3A35937EC}" presName="rootComposite1" presStyleCnt="0"/>
      <dgm:spPr/>
    </dgm:pt>
    <dgm:pt modelId="{28B42874-3283-2643-99F8-29DC6A17F179}" type="pres">
      <dgm:prSet presAssocID="{D3957DD9-71CB-054C-B0C0-60B3A35937EC}" presName="rootText1" presStyleLbl="node0" presStyleIdx="0" presStyleCnt="1" custScaleX="396103" custLinFactNeighborY="-29507">
        <dgm:presLayoutVars>
          <dgm:chPref val="3"/>
        </dgm:presLayoutVars>
      </dgm:prSet>
      <dgm:spPr/>
    </dgm:pt>
    <dgm:pt modelId="{01A5EE83-F6BB-254E-BEF3-EC13652D2150}" type="pres">
      <dgm:prSet presAssocID="{D3957DD9-71CB-054C-B0C0-60B3A35937EC}" presName="rootConnector1" presStyleLbl="node1" presStyleIdx="0" presStyleCnt="0"/>
      <dgm:spPr/>
    </dgm:pt>
    <dgm:pt modelId="{4C99659F-9D7A-614A-9B42-498CB89687E6}" type="pres">
      <dgm:prSet presAssocID="{D3957DD9-71CB-054C-B0C0-60B3A35937EC}" presName="hierChild2" presStyleCnt="0"/>
      <dgm:spPr/>
    </dgm:pt>
    <dgm:pt modelId="{E3BC270D-01D0-C74F-B6AE-F518C3B61D2F}" type="pres">
      <dgm:prSet presAssocID="{11EFFBC4-B40D-7F43-9F5F-C9464637863A}" presName="Name37" presStyleLbl="parChTrans1D2" presStyleIdx="0" presStyleCnt="6"/>
      <dgm:spPr/>
    </dgm:pt>
    <dgm:pt modelId="{85708CBD-2C6E-AD4A-AB68-657B581E1E31}" type="pres">
      <dgm:prSet presAssocID="{AA832DC3-06F1-FD48-8D6E-B57D49947743}" presName="hierRoot2" presStyleCnt="0">
        <dgm:presLayoutVars>
          <dgm:hierBranch val="init"/>
        </dgm:presLayoutVars>
      </dgm:prSet>
      <dgm:spPr/>
    </dgm:pt>
    <dgm:pt modelId="{B63A29B4-915C-3947-8408-A467EAA54188}" type="pres">
      <dgm:prSet presAssocID="{AA832DC3-06F1-FD48-8D6E-B57D49947743}" presName="rootComposite" presStyleCnt="0"/>
      <dgm:spPr/>
    </dgm:pt>
    <dgm:pt modelId="{C5703CEA-0BBB-6B4F-BC2A-ABAE11C0AF05}" type="pres">
      <dgm:prSet presAssocID="{AA832DC3-06F1-FD48-8D6E-B57D49947743}" presName="rootText" presStyleLbl="node2" presStyleIdx="0" presStyleCnt="6" custScaleY="306214">
        <dgm:presLayoutVars>
          <dgm:chPref val="3"/>
        </dgm:presLayoutVars>
      </dgm:prSet>
      <dgm:spPr/>
    </dgm:pt>
    <dgm:pt modelId="{A477531C-C89B-CF44-B22F-A2B313BEE7DC}" type="pres">
      <dgm:prSet presAssocID="{AA832DC3-06F1-FD48-8D6E-B57D49947743}" presName="rootConnector" presStyleLbl="node2" presStyleIdx="0" presStyleCnt="6"/>
      <dgm:spPr/>
    </dgm:pt>
    <dgm:pt modelId="{B5B06190-EC91-1D4E-942B-1F79AFDF12FE}" type="pres">
      <dgm:prSet presAssocID="{AA832DC3-06F1-FD48-8D6E-B57D49947743}" presName="hierChild4" presStyleCnt="0"/>
      <dgm:spPr/>
    </dgm:pt>
    <dgm:pt modelId="{04A585CE-3958-F04C-A0EA-5498DBF80CB2}" type="pres">
      <dgm:prSet presAssocID="{AA832DC3-06F1-FD48-8D6E-B57D49947743}" presName="hierChild5" presStyleCnt="0"/>
      <dgm:spPr/>
    </dgm:pt>
    <dgm:pt modelId="{5F60ED50-694B-6A4A-8CA6-18CC6D781CD1}" type="pres">
      <dgm:prSet presAssocID="{C60F85BD-FEC4-844E-8D7F-199651AA11C0}" presName="Name37" presStyleLbl="parChTrans1D2" presStyleIdx="1" presStyleCnt="6"/>
      <dgm:spPr/>
    </dgm:pt>
    <dgm:pt modelId="{EF58F1DB-D2A6-ED4F-8FFA-13E386CF87DB}" type="pres">
      <dgm:prSet presAssocID="{BCF49193-CB2F-454D-A1D7-9DC8DF7F3DF9}" presName="hierRoot2" presStyleCnt="0">
        <dgm:presLayoutVars>
          <dgm:hierBranch val="init"/>
        </dgm:presLayoutVars>
      </dgm:prSet>
      <dgm:spPr/>
    </dgm:pt>
    <dgm:pt modelId="{4613C03A-5A4C-854C-B18F-54726021D47A}" type="pres">
      <dgm:prSet presAssocID="{BCF49193-CB2F-454D-A1D7-9DC8DF7F3DF9}" presName="rootComposite" presStyleCnt="0"/>
      <dgm:spPr/>
    </dgm:pt>
    <dgm:pt modelId="{3F88164C-20A8-8246-B851-773594DA9E43}" type="pres">
      <dgm:prSet presAssocID="{BCF49193-CB2F-454D-A1D7-9DC8DF7F3DF9}" presName="rootText" presStyleLbl="node2" presStyleIdx="1" presStyleCnt="6" custScaleY="306716">
        <dgm:presLayoutVars>
          <dgm:chPref val="3"/>
        </dgm:presLayoutVars>
      </dgm:prSet>
      <dgm:spPr/>
    </dgm:pt>
    <dgm:pt modelId="{D141FEE7-A1F0-9749-BFFA-65FA7AA35A46}" type="pres">
      <dgm:prSet presAssocID="{BCF49193-CB2F-454D-A1D7-9DC8DF7F3DF9}" presName="rootConnector" presStyleLbl="node2" presStyleIdx="1" presStyleCnt="6"/>
      <dgm:spPr/>
    </dgm:pt>
    <dgm:pt modelId="{C9F1B48E-29C7-5244-8871-29A30142A976}" type="pres">
      <dgm:prSet presAssocID="{BCF49193-CB2F-454D-A1D7-9DC8DF7F3DF9}" presName="hierChild4" presStyleCnt="0"/>
      <dgm:spPr/>
    </dgm:pt>
    <dgm:pt modelId="{F739432C-3F1C-9645-8263-AA3B4FFB0A02}" type="pres">
      <dgm:prSet presAssocID="{BCF49193-CB2F-454D-A1D7-9DC8DF7F3DF9}" presName="hierChild5" presStyleCnt="0"/>
      <dgm:spPr/>
    </dgm:pt>
    <dgm:pt modelId="{63727A44-B400-394C-83BD-A4B7CBB763AC}" type="pres">
      <dgm:prSet presAssocID="{F5E22BDC-55EE-3D47-8DC8-31B3C8F9158C}" presName="Name37" presStyleLbl="parChTrans1D2" presStyleIdx="2" presStyleCnt="6"/>
      <dgm:spPr/>
    </dgm:pt>
    <dgm:pt modelId="{F65E9871-A981-2C4F-95F5-ABCE8C5BAA61}" type="pres">
      <dgm:prSet presAssocID="{8F986DF2-2A5D-0C4C-A8DD-63A8C2FF0125}" presName="hierRoot2" presStyleCnt="0">
        <dgm:presLayoutVars>
          <dgm:hierBranch val="init"/>
        </dgm:presLayoutVars>
      </dgm:prSet>
      <dgm:spPr/>
    </dgm:pt>
    <dgm:pt modelId="{8C599548-1813-A344-B105-3B92C69B577E}" type="pres">
      <dgm:prSet presAssocID="{8F986DF2-2A5D-0C4C-A8DD-63A8C2FF0125}" presName="rootComposite" presStyleCnt="0"/>
      <dgm:spPr/>
    </dgm:pt>
    <dgm:pt modelId="{F4629377-8768-284F-8CB8-8482FC9981F8}" type="pres">
      <dgm:prSet presAssocID="{8F986DF2-2A5D-0C4C-A8DD-63A8C2FF0125}" presName="rootText" presStyleLbl="node2" presStyleIdx="2" presStyleCnt="6" custScaleY="306716">
        <dgm:presLayoutVars>
          <dgm:chPref val="3"/>
        </dgm:presLayoutVars>
      </dgm:prSet>
      <dgm:spPr/>
    </dgm:pt>
    <dgm:pt modelId="{73AFEB1C-784F-B04A-A196-EA419D8B5045}" type="pres">
      <dgm:prSet presAssocID="{8F986DF2-2A5D-0C4C-A8DD-63A8C2FF0125}" presName="rootConnector" presStyleLbl="node2" presStyleIdx="2" presStyleCnt="6"/>
      <dgm:spPr/>
    </dgm:pt>
    <dgm:pt modelId="{B442D35C-E29D-A541-AE40-A04642EDC207}" type="pres">
      <dgm:prSet presAssocID="{8F986DF2-2A5D-0C4C-A8DD-63A8C2FF0125}" presName="hierChild4" presStyleCnt="0"/>
      <dgm:spPr/>
    </dgm:pt>
    <dgm:pt modelId="{3DDCDFFA-3E18-3B46-B051-55CB185BA80C}" type="pres">
      <dgm:prSet presAssocID="{8F986DF2-2A5D-0C4C-A8DD-63A8C2FF0125}" presName="hierChild5" presStyleCnt="0"/>
      <dgm:spPr/>
    </dgm:pt>
    <dgm:pt modelId="{07769C56-30FF-C540-A1D2-22F71C9D6F27}" type="pres">
      <dgm:prSet presAssocID="{7FA68AC2-DD45-2846-B820-C139FDC5DBFB}" presName="Name37" presStyleLbl="parChTrans1D2" presStyleIdx="3" presStyleCnt="6"/>
      <dgm:spPr/>
    </dgm:pt>
    <dgm:pt modelId="{711140C0-1061-654B-BAF0-CF9C31F590C3}" type="pres">
      <dgm:prSet presAssocID="{76630F1C-9E3D-104D-B956-AE830F0C4170}" presName="hierRoot2" presStyleCnt="0">
        <dgm:presLayoutVars>
          <dgm:hierBranch val="init"/>
        </dgm:presLayoutVars>
      </dgm:prSet>
      <dgm:spPr/>
    </dgm:pt>
    <dgm:pt modelId="{E790BBEE-1529-D742-88AD-765F67E78CD4}" type="pres">
      <dgm:prSet presAssocID="{76630F1C-9E3D-104D-B956-AE830F0C4170}" presName="rootComposite" presStyleCnt="0"/>
      <dgm:spPr/>
    </dgm:pt>
    <dgm:pt modelId="{CDE475AF-B551-354D-86E2-B55735BD6E90}" type="pres">
      <dgm:prSet presAssocID="{76630F1C-9E3D-104D-B956-AE830F0C4170}" presName="rootText" presStyleLbl="node2" presStyleIdx="3" presStyleCnt="6" custScaleY="306716">
        <dgm:presLayoutVars>
          <dgm:chPref val="3"/>
        </dgm:presLayoutVars>
      </dgm:prSet>
      <dgm:spPr/>
    </dgm:pt>
    <dgm:pt modelId="{7D935C35-1A46-4D44-A0F1-B3EA9DBA2D6E}" type="pres">
      <dgm:prSet presAssocID="{76630F1C-9E3D-104D-B956-AE830F0C4170}" presName="rootConnector" presStyleLbl="node2" presStyleIdx="3" presStyleCnt="6"/>
      <dgm:spPr/>
    </dgm:pt>
    <dgm:pt modelId="{1EAF608B-88A0-8647-82D1-FF0FD03F1B97}" type="pres">
      <dgm:prSet presAssocID="{76630F1C-9E3D-104D-B956-AE830F0C4170}" presName="hierChild4" presStyleCnt="0"/>
      <dgm:spPr/>
    </dgm:pt>
    <dgm:pt modelId="{DADF5D46-4386-2941-8092-D42916D6ED16}" type="pres">
      <dgm:prSet presAssocID="{76630F1C-9E3D-104D-B956-AE830F0C4170}" presName="hierChild5" presStyleCnt="0"/>
      <dgm:spPr/>
    </dgm:pt>
    <dgm:pt modelId="{C013C7E0-E19B-1241-93CB-3064553C1856}" type="pres">
      <dgm:prSet presAssocID="{13E599FD-A4A1-F74C-A6FE-5AE49D902C47}" presName="Name37" presStyleLbl="parChTrans1D2" presStyleIdx="4" presStyleCnt="6"/>
      <dgm:spPr/>
    </dgm:pt>
    <dgm:pt modelId="{DFBA2DEC-DE71-FC48-A94E-E166FFC35C6F}" type="pres">
      <dgm:prSet presAssocID="{A223F818-1DD7-4E43-A8AF-30BA5B136877}" presName="hierRoot2" presStyleCnt="0">
        <dgm:presLayoutVars>
          <dgm:hierBranch val="init"/>
        </dgm:presLayoutVars>
      </dgm:prSet>
      <dgm:spPr/>
    </dgm:pt>
    <dgm:pt modelId="{4902F366-8138-D441-8AFF-84AB256758FF}" type="pres">
      <dgm:prSet presAssocID="{A223F818-1DD7-4E43-A8AF-30BA5B136877}" presName="rootComposite" presStyleCnt="0"/>
      <dgm:spPr/>
    </dgm:pt>
    <dgm:pt modelId="{5AFA4B4D-4FA0-5D44-A65A-A7ACA1D6AECD}" type="pres">
      <dgm:prSet presAssocID="{A223F818-1DD7-4E43-A8AF-30BA5B136877}" presName="rootText" presStyleLbl="node2" presStyleIdx="4" presStyleCnt="6" custScaleY="306716">
        <dgm:presLayoutVars>
          <dgm:chPref val="3"/>
        </dgm:presLayoutVars>
      </dgm:prSet>
      <dgm:spPr/>
    </dgm:pt>
    <dgm:pt modelId="{B30771CB-5B08-3A40-A62F-537EB9452E2A}" type="pres">
      <dgm:prSet presAssocID="{A223F818-1DD7-4E43-A8AF-30BA5B136877}" presName="rootConnector" presStyleLbl="node2" presStyleIdx="4" presStyleCnt="6"/>
      <dgm:spPr/>
    </dgm:pt>
    <dgm:pt modelId="{3C8FDB0F-AE42-9047-BE65-B6AA57FE6E53}" type="pres">
      <dgm:prSet presAssocID="{A223F818-1DD7-4E43-A8AF-30BA5B136877}" presName="hierChild4" presStyleCnt="0"/>
      <dgm:spPr/>
    </dgm:pt>
    <dgm:pt modelId="{3B14CA77-BF9E-904D-B9B9-5B99AE6C205E}" type="pres">
      <dgm:prSet presAssocID="{A223F818-1DD7-4E43-A8AF-30BA5B136877}" presName="hierChild5" presStyleCnt="0"/>
      <dgm:spPr/>
    </dgm:pt>
    <dgm:pt modelId="{D13DEFE2-72D4-9B4E-AD33-16A964FB2C8B}" type="pres">
      <dgm:prSet presAssocID="{B9681E9D-47E0-8844-99D8-B1D49EA37632}" presName="Name37" presStyleLbl="parChTrans1D2" presStyleIdx="5" presStyleCnt="6"/>
      <dgm:spPr/>
    </dgm:pt>
    <dgm:pt modelId="{D2E193FE-77B0-744B-B769-F371E09192B5}" type="pres">
      <dgm:prSet presAssocID="{86BF06E5-863F-6E4E-9250-BCF96A320571}" presName="hierRoot2" presStyleCnt="0">
        <dgm:presLayoutVars>
          <dgm:hierBranch val="init"/>
        </dgm:presLayoutVars>
      </dgm:prSet>
      <dgm:spPr/>
    </dgm:pt>
    <dgm:pt modelId="{74403E7A-4F49-1647-9DC6-EE76E0B4FF63}" type="pres">
      <dgm:prSet presAssocID="{86BF06E5-863F-6E4E-9250-BCF96A320571}" presName="rootComposite" presStyleCnt="0"/>
      <dgm:spPr/>
    </dgm:pt>
    <dgm:pt modelId="{1D0BA682-DD55-6843-A918-08E8DAD3082D}" type="pres">
      <dgm:prSet presAssocID="{86BF06E5-863F-6E4E-9250-BCF96A320571}" presName="rootText" presStyleLbl="node2" presStyleIdx="5" presStyleCnt="6" custScaleY="306716">
        <dgm:presLayoutVars>
          <dgm:chPref val="3"/>
        </dgm:presLayoutVars>
      </dgm:prSet>
      <dgm:spPr/>
    </dgm:pt>
    <dgm:pt modelId="{33E4A5E8-15B0-1A44-B907-670677CE8EE3}" type="pres">
      <dgm:prSet presAssocID="{86BF06E5-863F-6E4E-9250-BCF96A320571}" presName="rootConnector" presStyleLbl="node2" presStyleIdx="5" presStyleCnt="6"/>
      <dgm:spPr/>
    </dgm:pt>
    <dgm:pt modelId="{376E69BE-C692-B04A-88CE-5156F79EDDAC}" type="pres">
      <dgm:prSet presAssocID="{86BF06E5-863F-6E4E-9250-BCF96A320571}" presName="hierChild4" presStyleCnt="0"/>
      <dgm:spPr/>
    </dgm:pt>
    <dgm:pt modelId="{4BDF289C-9FC3-F84E-BF27-D1E1F0BEEE01}" type="pres">
      <dgm:prSet presAssocID="{86BF06E5-863F-6E4E-9250-BCF96A320571}" presName="hierChild5" presStyleCnt="0"/>
      <dgm:spPr/>
    </dgm:pt>
    <dgm:pt modelId="{8969C9B9-E158-3540-9475-EE31B6E07A2A}" type="pres">
      <dgm:prSet presAssocID="{D3957DD9-71CB-054C-B0C0-60B3A35937EC}" presName="hierChild3" presStyleCnt="0"/>
      <dgm:spPr/>
    </dgm:pt>
  </dgm:ptLst>
  <dgm:cxnLst>
    <dgm:cxn modelId="{3C83EC0A-CD56-5E43-A8C5-83F758CDB7FA}" type="presOf" srcId="{7FA68AC2-DD45-2846-B820-C139FDC5DBFB}" destId="{07769C56-30FF-C540-A1D2-22F71C9D6F27}" srcOrd="0" destOrd="0" presId="urn:microsoft.com/office/officeart/2005/8/layout/orgChart1"/>
    <dgm:cxn modelId="{ED31BA0D-4ADD-5043-9E9E-FB650779E1D7}" type="presOf" srcId="{86BF06E5-863F-6E4E-9250-BCF96A320571}" destId="{1D0BA682-DD55-6843-A918-08E8DAD3082D}" srcOrd="0" destOrd="0" presId="urn:microsoft.com/office/officeart/2005/8/layout/orgChart1"/>
    <dgm:cxn modelId="{A6D1F31F-E107-364F-A962-029ED0DF48A3}" srcId="{D3957DD9-71CB-054C-B0C0-60B3A35937EC}" destId="{BCF49193-CB2F-454D-A1D7-9DC8DF7F3DF9}" srcOrd="1" destOrd="0" parTransId="{C60F85BD-FEC4-844E-8D7F-199651AA11C0}" sibTransId="{F77F1913-8EB5-C345-980F-48C26F1F3D98}"/>
    <dgm:cxn modelId="{EEA92028-D67B-3243-BD50-4EB2F11D5C2D}" type="presOf" srcId="{A223F818-1DD7-4E43-A8AF-30BA5B136877}" destId="{B30771CB-5B08-3A40-A62F-537EB9452E2A}" srcOrd="1" destOrd="0" presId="urn:microsoft.com/office/officeart/2005/8/layout/orgChart1"/>
    <dgm:cxn modelId="{BB917F3C-2660-EB47-80E2-EAD622E1AE06}" srcId="{D3957DD9-71CB-054C-B0C0-60B3A35937EC}" destId="{8F986DF2-2A5D-0C4C-A8DD-63A8C2FF0125}" srcOrd="2" destOrd="0" parTransId="{F5E22BDC-55EE-3D47-8DC8-31B3C8F9158C}" sibTransId="{F7E9E794-1DD4-B44D-A050-0C62E63860D9}"/>
    <dgm:cxn modelId="{5133C546-511D-5B4F-AA20-334BBE11EFDD}" type="presOf" srcId="{C60F85BD-FEC4-844E-8D7F-199651AA11C0}" destId="{5F60ED50-694B-6A4A-8CA6-18CC6D781CD1}" srcOrd="0" destOrd="0" presId="urn:microsoft.com/office/officeart/2005/8/layout/orgChart1"/>
    <dgm:cxn modelId="{1DCCA949-74C4-6A45-A059-97ED1DC316BB}" srcId="{D3957DD9-71CB-054C-B0C0-60B3A35937EC}" destId="{76630F1C-9E3D-104D-B956-AE830F0C4170}" srcOrd="3" destOrd="0" parTransId="{7FA68AC2-DD45-2846-B820-C139FDC5DBFB}" sibTransId="{A32ACAF7-495A-0A47-A71F-19C40072C17F}"/>
    <dgm:cxn modelId="{162EEB4B-6B1B-8341-B286-EB9B2B1EB1F2}" type="presOf" srcId="{76630F1C-9E3D-104D-B956-AE830F0C4170}" destId="{7D935C35-1A46-4D44-A0F1-B3EA9DBA2D6E}" srcOrd="1" destOrd="0" presId="urn:microsoft.com/office/officeart/2005/8/layout/orgChart1"/>
    <dgm:cxn modelId="{922A275A-4195-4E43-AF98-945C34762A2D}" type="presOf" srcId="{D3957DD9-71CB-054C-B0C0-60B3A35937EC}" destId="{01A5EE83-F6BB-254E-BEF3-EC13652D2150}" srcOrd="1" destOrd="0" presId="urn:microsoft.com/office/officeart/2005/8/layout/orgChart1"/>
    <dgm:cxn modelId="{F6455A62-6DA6-1D40-B1A1-6AB45969CFF3}" type="presOf" srcId="{8F986DF2-2A5D-0C4C-A8DD-63A8C2FF0125}" destId="{73AFEB1C-784F-B04A-A196-EA419D8B5045}" srcOrd="1" destOrd="0" presId="urn:microsoft.com/office/officeart/2005/8/layout/orgChart1"/>
    <dgm:cxn modelId="{BF9C5F62-85AA-7F49-BCD5-C4E8A983871C}" type="presOf" srcId="{11EFFBC4-B40D-7F43-9F5F-C9464637863A}" destId="{E3BC270D-01D0-C74F-B6AE-F518C3B61D2F}" srcOrd="0" destOrd="0" presId="urn:microsoft.com/office/officeart/2005/8/layout/orgChart1"/>
    <dgm:cxn modelId="{204BF876-47B9-AC4D-A098-B8D022D2F7B1}" srcId="{D3957DD9-71CB-054C-B0C0-60B3A35937EC}" destId="{A223F818-1DD7-4E43-A8AF-30BA5B136877}" srcOrd="4" destOrd="0" parTransId="{13E599FD-A4A1-F74C-A6FE-5AE49D902C47}" sibTransId="{322ABF2A-6B55-D847-A7F0-604BABE3BF23}"/>
    <dgm:cxn modelId="{3A88BC80-1B27-924A-AC19-78F333A3DA84}" type="presOf" srcId="{AA832DC3-06F1-FD48-8D6E-B57D49947743}" destId="{C5703CEA-0BBB-6B4F-BC2A-ABAE11C0AF05}" srcOrd="0" destOrd="0" presId="urn:microsoft.com/office/officeart/2005/8/layout/orgChart1"/>
    <dgm:cxn modelId="{AF079D81-F7F4-3D4C-8756-457D46352FE9}" type="presOf" srcId="{8F986DF2-2A5D-0C4C-A8DD-63A8C2FF0125}" destId="{F4629377-8768-284F-8CB8-8482FC9981F8}" srcOrd="0" destOrd="0" presId="urn:microsoft.com/office/officeart/2005/8/layout/orgChart1"/>
    <dgm:cxn modelId="{D72E028E-DB4E-B844-BAB9-FE7B58482A08}" type="presOf" srcId="{D3957DD9-71CB-054C-B0C0-60B3A35937EC}" destId="{28B42874-3283-2643-99F8-29DC6A17F179}" srcOrd="0" destOrd="0" presId="urn:microsoft.com/office/officeart/2005/8/layout/orgChart1"/>
    <dgm:cxn modelId="{27B15A9E-139E-D34F-B9CA-F36550FDC627}" type="presOf" srcId="{F8A3EB72-2D16-A14B-ADEB-E3D77ADAA442}" destId="{BCAD78B4-94E2-2840-A496-786CAAB5A0E3}" srcOrd="0" destOrd="0" presId="urn:microsoft.com/office/officeart/2005/8/layout/orgChart1"/>
    <dgm:cxn modelId="{7C66D7A4-35EC-A946-A8EC-126D0096D5EC}" type="presOf" srcId="{76630F1C-9E3D-104D-B956-AE830F0C4170}" destId="{CDE475AF-B551-354D-86E2-B55735BD6E90}" srcOrd="0" destOrd="0" presId="urn:microsoft.com/office/officeart/2005/8/layout/orgChart1"/>
    <dgm:cxn modelId="{732246AF-D9E2-A64A-915E-48C68324BD79}" type="presOf" srcId="{B9681E9D-47E0-8844-99D8-B1D49EA37632}" destId="{D13DEFE2-72D4-9B4E-AD33-16A964FB2C8B}" srcOrd="0" destOrd="0" presId="urn:microsoft.com/office/officeart/2005/8/layout/orgChart1"/>
    <dgm:cxn modelId="{05015EAF-74BF-4247-8DA7-ABFED9252CF1}" srcId="{D3957DD9-71CB-054C-B0C0-60B3A35937EC}" destId="{86BF06E5-863F-6E4E-9250-BCF96A320571}" srcOrd="5" destOrd="0" parTransId="{B9681E9D-47E0-8844-99D8-B1D49EA37632}" sibTransId="{CB42DF7D-C286-224D-8808-F0ACB0CD7F06}"/>
    <dgm:cxn modelId="{ABA8E4BA-E117-8D46-9A9D-3302D80A30CF}" type="presOf" srcId="{AA832DC3-06F1-FD48-8D6E-B57D49947743}" destId="{A477531C-C89B-CF44-B22F-A2B313BEE7DC}" srcOrd="1" destOrd="0" presId="urn:microsoft.com/office/officeart/2005/8/layout/orgChart1"/>
    <dgm:cxn modelId="{3A5329C9-F8D6-F543-B779-BCF116EB77B1}" srcId="{F8A3EB72-2D16-A14B-ADEB-E3D77ADAA442}" destId="{D3957DD9-71CB-054C-B0C0-60B3A35937EC}" srcOrd="0" destOrd="0" parTransId="{9371C69C-3B96-D341-92CD-B90117AE10E9}" sibTransId="{14D9A6ED-753D-004B-8865-BA034BF69BF8}"/>
    <dgm:cxn modelId="{1E32EDCF-EB15-DF42-972C-4828C2A404D2}" type="presOf" srcId="{BCF49193-CB2F-454D-A1D7-9DC8DF7F3DF9}" destId="{3F88164C-20A8-8246-B851-773594DA9E43}" srcOrd="0" destOrd="0" presId="urn:microsoft.com/office/officeart/2005/8/layout/orgChart1"/>
    <dgm:cxn modelId="{AEFA30D1-5EF2-A146-AB40-289E704967F6}" type="presOf" srcId="{A223F818-1DD7-4E43-A8AF-30BA5B136877}" destId="{5AFA4B4D-4FA0-5D44-A65A-A7ACA1D6AECD}" srcOrd="0" destOrd="0" presId="urn:microsoft.com/office/officeart/2005/8/layout/orgChart1"/>
    <dgm:cxn modelId="{C5C206D3-7DF2-8348-B336-2975343073D7}" type="presOf" srcId="{F5E22BDC-55EE-3D47-8DC8-31B3C8F9158C}" destId="{63727A44-B400-394C-83BD-A4B7CBB763AC}" srcOrd="0" destOrd="0" presId="urn:microsoft.com/office/officeart/2005/8/layout/orgChart1"/>
    <dgm:cxn modelId="{88D567E3-ECCE-AD45-B650-50CC28ECC67D}" srcId="{D3957DD9-71CB-054C-B0C0-60B3A35937EC}" destId="{AA832DC3-06F1-FD48-8D6E-B57D49947743}" srcOrd="0" destOrd="0" parTransId="{11EFFBC4-B40D-7F43-9F5F-C9464637863A}" sibTransId="{BB972353-3B0B-CB45-9A42-C8CB22A7FB1B}"/>
    <dgm:cxn modelId="{A67B74F2-31D4-C94B-99BC-24397CEE409B}" type="presOf" srcId="{86BF06E5-863F-6E4E-9250-BCF96A320571}" destId="{33E4A5E8-15B0-1A44-B907-670677CE8EE3}" srcOrd="1" destOrd="0" presId="urn:microsoft.com/office/officeart/2005/8/layout/orgChart1"/>
    <dgm:cxn modelId="{376ADCF3-99B1-C047-B0CF-F4A98079AA96}" type="presOf" srcId="{13E599FD-A4A1-F74C-A6FE-5AE49D902C47}" destId="{C013C7E0-E19B-1241-93CB-3064553C1856}" srcOrd="0" destOrd="0" presId="urn:microsoft.com/office/officeart/2005/8/layout/orgChart1"/>
    <dgm:cxn modelId="{0AD58AF5-89D4-644F-BB9B-AEDDC9CB3B6B}" type="presOf" srcId="{BCF49193-CB2F-454D-A1D7-9DC8DF7F3DF9}" destId="{D141FEE7-A1F0-9749-BFFA-65FA7AA35A46}" srcOrd="1" destOrd="0" presId="urn:microsoft.com/office/officeart/2005/8/layout/orgChart1"/>
    <dgm:cxn modelId="{8A6B2882-7C7A-6644-BCE8-AC5BDDAED384}" type="presParOf" srcId="{BCAD78B4-94E2-2840-A496-786CAAB5A0E3}" destId="{030EEA89-6F1D-FA49-8BA8-E2A93C8CF16E}" srcOrd="0" destOrd="0" presId="urn:microsoft.com/office/officeart/2005/8/layout/orgChart1"/>
    <dgm:cxn modelId="{7DF937BC-AD77-BC4E-971F-DD8A63C8AFB5}" type="presParOf" srcId="{030EEA89-6F1D-FA49-8BA8-E2A93C8CF16E}" destId="{6F0EC0A7-6A8B-3A4D-8B1C-77BEFE3EF11A}" srcOrd="0" destOrd="0" presId="urn:microsoft.com/office/officeart/2005/8/layout/orgChart1"/>
    <dgm:cxn modelId="{80E9640C-697A-BB45-9BFB-ED976C2A22B4}" type="presParOf" srcId="{6F0EC0A7-6A8B-3A4D-8B1C-77BEFE3EF11A}" destId="{28B42874-3283-2643-99F8-29DC6A17F179}" srcOrd="0" destOrd="0" presId="urn:microsoft.com/office/officeart/2005/8/layout/orgChart1"/>
    <dgm:cxn modelId="{F6872019-30E0-BD4D-AFC8-69A8F12BC656}" type="presParOf" srcId="{6F0EC0A7-6A8B-3A4D-8B1C-77BEFE3EF11A}" destId="{01A5EE83-F6BB-254E-BEF3-EC13652D2150}" srcOrd="1" destOrd="0" presId="urn:microsoft.com/office/officeart/2005/8/layout/orgChart1"/>
    <dgm:cxn modelId="{DE34E711-C1CA-564D-A597-A5330F5D358B}" type="presParOf" srcId="{030EEA89-6F1D-FA49-8BA8-E2A93C8CF16E}" destId="{4C99659F-9D7A-614A-9B42-498CB89687E6}" srcOrd="1" destOrd="0" presId="urn:microsoft.com/office/officeart/2005/8/layout/orgChart1"/>
    <dgm:cxn modelId="{7C16FE57-827F-CE46-8D32-A9CC2CFD59D5}" type="presParOf" srcId="{4C99659F-9D7A-614A-9B42-498CB89687E6}" destId="{E3BC270D-01D0-C74F-B6AE-F518C3B61D2F}" srcOrd="0" destOrd="0" presId="urn:microsoft.com/office/officeart/2005/8/layout/orgChart1"/>
    <dgm:cxn modelId="{2B5C2D58-6B69-7C49-B36F-579EB0381B93}" type="presParOf" srcId="{4C99659F-9D7A-614A-9B42-498CB89687E6}" destId="{85708CBD-2C6E-AD4A-AB68-657B581E1E31}" srcOrd="1" destOrd="0" presId="urn:microsoft.com/office/officeart/2005/8/layout/orgChart1"/>
    <dgm:cxn modelId="{219BE88A-1590-0A42-8AE8-8EBA21BE6C09}" type="presParOf" srcId="{85708CBD-2C6E-AD4A-AB68-657B581E1E31}" destId="{B63A29B4-915C-3947-8408-A467EAA54188}" srcOrd="0" destOrd="0" presId="urn:microsoft.com/office/officeart/2005/8/layout/orgChart1"/>
    <dgm:cxn modelId="{A07211E8-F9E6-5344-9836-FE9183331445}" type="presParOf" srcId="{B63A29B4-915C-3947-8408-A467EAA54188}" destId="{C5703CEA-0BBB-6B4F-BC2A-ABAE11C0AF05}" srcOrd="0" destOrd="0" presId="urn:microsoft.com/office/officeart/2005/8/layout/orgChart1"/>
    <dgm:cxn modelId="{40E721E0-EBAC-694B-98F0-ACFFF59894E4}" type="presParOf" srcId="{B63A29B4-915C-3947-8408-A467EAA54188}" destId="{A477531C-C89B-CF44-B22F-A2B313BEE7DC}" srcOrd="1" destOrd="0" presId="urn:microsoft.com/office/officeart/2005/8/layout/orgChart1"/>
    <dgm:cxn modelId="{BF8DB40C-DA5E-2E48-A0E1-476C31A3274F}" type="presParOf" srcId="{85708CBD-2C6E-AD4A-AB68-657B581E1E31}" destId="{B5B06190-EC91-1D4E-942B-1F79AFDF12FE}" srcOrd="1" destOrd="0" presId="urn:microsoft.com/office/officeart/2005/8/layout/orgChart1"/>
    <dgm:cxn modelId="{D98FC9CB-5BBD-7F4F-BB12-31FE0825304F}" type="presParOf" srcId="{85708CBD-2C6E-AD4A-AB68-657B581E1E31}" destId="{04A585CE-3958-F04C-A0EA-5498DBF80CB2}" srcOrd="2" destOrd="0" presId="urn:microsoft.com/office/officeart/2005/8/layout/orgChart1"/>
    <dgm:cxn modelId="{ED489BB4-016F-5D4F-885E-B565549A4F60}" type="presParOf" srcId="{4C99659F-9D7A-614A-9B42-498CB89687E6}" destId="{5F60ED50-694B-6A4A-8CA6-18CC6D781CD1}" srcOrd="2" destOrd="0" presId="urn:microsoft.com/office/officeart/2005/8/layout/orgChart1"/>
    <dgm:cxn modelId="{9FA60611-1559-E948-B313-DAA451980E90}" type="presParOf" srcId="{4C99659F-9D7A-614A-9B42-498CB89687E6}" destId="{EF58F1DB-D2A6-ED4F-8FFA-13E386CF87DB}" srcOrd="3" destOrd="0" presId="urn:microsoft.com/office/officeart/2005/8/layout/orgChart1"/>
    <dgm:cxn modelId="{53D3ABB9-68EC-5F45-879B-E6153E57B077}" type="presParOf" srcId="{EF58F1DB-D2A6-ED4F-8FFA-13E386CF87DB}" destId="{4613C03A-5A4C-854C-B18F-54726021D47A}" srcOrd="0" destOrd="0" presId="urn:microsoft.com/office/officeart/2005/8/layout/orgChart1"/>
    <dgm:cxn modelId="{FBB0073B-139C-294C-9ADF-AC68A3F71E46}" type="presParOf" srcId="{4613C03A-5A4C-854C-B18F-54726021D47A}" destId="{3F88164C-20A8-8246-B851-773594DA9E43}" srcOrd="0" destOrd="0" presId="urn:microsoft.com/office/officeart/2005/8/layout/orgChart1"/>
    <dgm:cxn modelId="{8EFE0599-84D3-4B4D-855C-EEF5E082E4C7}" type="presParOf" srcId="{4613C03A-5A4C-854C-B18F-54726021D47A}" destId="{D141FEE7-A1F0-9749-BFFA-65FA7AA35A46}" srcOrd="1" destOrd="0" presId="urn:microsoft.com/office/officeart/2005/8/layout/orgChart1"/>
    <dgm:cxn modelId="{6BF39E0D-0030-7944-9C68-67BB6AB2D227}" type="presParOf" srcId="{EF58F1DB-D2A6-ED4F-8FFA-13E386CF87DB}" destId="{C9F1B48E-29C7-5244-8871-29A30142A976}" srcOrd="1" destOrd="0" presId="urn:microsoft.com/office/officeart/2005/8/layout/orgChart1"/>
    <dgm:cxn modelId="{8FACD2AC-4E73-6744-AF91-47770CD710C4}" type="presParOf" srcId="{EF58F1DB-D2A6-ED4F-8FFA-13E386CF87DB}" destId="{F739432C-3F1C-9645-8263-AA3B4FFB0A02}" srcOrd="2" destOrd="0" presId="urn:microsoft.com/office/officeart/2005/8/layout/orgChart1"/>
    <dgm:cxn modelId="{E6D10F3D-6F4C-9145-B2E9-A52B6C2EA922}" type="presParOf" srcId="{4C99659F-9D7A-614A-9B42-498CB89687E6}" destId="{63727A44-B400-394C-83BD-A4B7CBB763AC}" srcOrd="4" destOrd="0" presId="urn:microsoft.com/office/officeart/2005/8/layout/orgChart1"/>
    <dgm:cxn modelId="{DD92F0A9-BD6A-4442-89F6-9653BEF2F41C}" type="presParOf" srcId="{4C99659F-9D7A-614A-9B42-498CB89687E6}" destId="{F65E9871-A981-2C4F-95F5-ABCE8C5BAA61}" srcOrd="5" destOrd="0" presId="urn:microsoft.com/office/officeart/2005/8/layout/orgChart1"/>
    <dgm:cxn modelId="{3784320D-ACBD-CD47-A647-FF095B6E78F0}" type="presParOf" srcId="{F65E9871-A981-2C4F-95F5-ABCE8C5BAA61}" destId="{8C599548-1813-A344-B105-3B92C69B577E}" srcOrd="0" destOrd="0" presId="urn:microsoft.com/office/officeart/2005/8/layout/orgChart1"/>
    <dgm:cxn modelId="{750CF219-AF11-6443-95BF-37ED72D2FD8D}" type="presParOf" srcId="{8C599548-1813-A344-B105-3B92C69B577E}" destId="{F4629377-8768-284F-8CB8-8482FC9981F8}" srcOrd="0" destOrd="0" presId="urn:microsoft.com/office/officeart/2005/8/layout/orgChart1"/>
    <dgm:cxn modelId="{1019788C-ACB1-AD45-A9D7-A75314DC98D1}" type="presParOf" srcId="{8C599548-1813-A344-B105-3B92C69B577E}" destId="{73AFEB1C-784F-B04A-A196-EA419D8B5045}" srcOrd="1" destOrd="0" presId="urn:microsoft.com/office/officeart/2005/8/layout/orgChart1"/>
    <dgm:cxn modelId="{D2A032BF-2F52-F54A-B13E-95A6618D0637}" type="presParOf" srcId="{F65E9871-A981-2C4F-95F5-ABCE8C5BAA61}" destId="{B442D35C-E29D-A541-AE40-A04642EDC207}" srcOrd="1" destOrd="0" presId="urn:microsoft.com/office/officeart/2005/8/layout/orgChart1"/>
    <dgm:cxn modelId="{2A7EB64D-B4FF-DA45-994D-5784F2AC46F2}" type="presParOf" srcId="{F65E9871-A981-2C4F-95F5-ABCE8C5BAA61}" destId="{3DDCDFFA-3E18-3B46-B051-55CB185BA80C}" srcOrd="2" destOrd="0" presId="urn:microsoft.com/office/officeart/2005/8/layout/orgChart1"/>
    <dgm:cxn modelId="{685F22E0-901D-A944-92DA-CA36936D1806}" type="presParOf" srcId="{4C99659F-9D7A-614A-9B42-498CB89687E6}" destId="{07769C56-30FF-C540-A1D2-22F71C9D6F27}" srcOrd="6" destOrd="0" presId="urn:microsoft.com/office/officeart/2005/8/layout/orgChart1"/>
    <dgm:cxn modelId="{E8A24214-E60F-974A-91C3-B5F9F16B74EE}" type="presParOf" srcId="{4C99659F-9D7A-614A-9B42-498CB89687E6}" destId="{711140C0-1061-654B-BAF0-CF9C31F590C3}" srcOrd="7" destOrd="0" presId="urn:microsoft.com/office/officeart/2005/8/layout/orgChart1"/>
    <dgm:cxn modelId="{93420562-149C-0647-8C74-801DF0DCEED1}" type="presParOf" srcId="{711140C0-1061-654B-BAF0-CF9C31F590C3}" destId="{E790BBEE-1529-D742-88AD-765F67E78CD4}" srcOrd="0" destOrd="0" presId="urn:microsoft.com/office/officeart/2005/8/layout/orgChart1"/>
    <dgm:cxn modelId="{028A2300-B720-EE4A-9E1C-68EBE470DD16}" type="presParOf" srcId="{E790BBEE-1529-D742-88AD-765F67E78CD4}" destId="{CDE475AF-B551-354D-86E2-B55735BD6E90}" srcOrd="0" destOrd="0" presId="urn:microsoft.com/office/officeart/2005/8/layout/orgChart1"/>
    <dgm:cxn modelId="{97525832-BE69-534F-93B9-D39EE2BEF164}" type="presParOf" srcId="{E790BBEE-1529-D742-88AD-765F67E78CD4}" destId="{7D935C35-1A46-4D44-A0F1-B3EA9DBA2D6E}" srcOrd="1" destOrd="0" presId="urn:microsoft.com/office/officeart/2005/8/layout/orgChart1"/>
    <dgm:cxn modelId="{844D500D-4DA9-D243-A78E-3A5414D6716F}" type="presParOf" srcId="{711140C0-1061-654B-BAF0-CF9C31F590C3}" destId="{1EAF608B-88A0-8647-82D1-FF0FD03F1B97}" srcOrd="1" destOrd="0" presId="urn:microsoft.com/office/officeart/2005/8/layout/orgChart1"/>
    <dgm:cxn modelId="{146EC498-C715-974B-BCF5-157F45AF5F4B}" type="presParOf" srcId="{711140C0-1061-654B-BAF0-CF9C31F590C3}" destId="{DADF5D46-4386-2941-8092-D42916D6ED16}" srcOrd="2" destOrd="0" presId="urn:microsoft.com/office/officeart/2005/8/layout/orgChart1"/>
    <dgm:cxn modelId="{804AB6FA-11ED-DA40-960D-98AD3D24E743}" type="presParOf" srcId="{4C99659F-9D7A-614A-9B42-498CB89687E6}" destId="{C013C7E0-E19B-1241-93CB-3064553C1856}" srcOrd="8" destOrd="0" presId="urn:microsoft.com/office/officeart/2005/8/layout/orgChart1"/>
    <dgm:cxn modelId="{ED9B149F-7EB6-7F47-9480-586FDF91235B}" type="presParOf" srcId="{4C99659F-9D7A-614A-9B42-498CB89687E6}" destId="{DFBA2DEC-DE71-FC48-A94E-E166FFC35C6F}" srcOrd="9" destOrd="0" presId="urn:microsoft.com/office/officeart/2005/8/layout/orgChart1"/>
    <dgm:cxn modelId="{FB1CAB19-8E4F-2A43-A535-43C223FB3A3C}" type="presParOf" srcId="{DFBA2DEC-DE71-FC48-A94E-E166FFC35C6F}" destId="{4902F366-8138-D441-8AFF-84AB256758FF}" srcOrd="0" destOrd="0" presId="urn:microsoft.com/office/officeart/2005/8/layout/orgChart1"/>
    <dgm:cxn modelId="{C001D7CB-0588-F442-81C3-6A4CAC1A8832}" type="presParOf" srcId="{4902F366-8138-D441-8AFF-84AB256758FF}" destId="{5AFA4B4D-4FA0-5D44-A65A-A7ACA1D6AECD}" srcOrd="0" destOrd="0" presId="urn:microsoft.com/office/officeart/2005/8/layout/orgChart1"/>
    <dgm:cxn modelId="{87843761-2651-C849-A093-CCF7108EB6B2}" type="presParOf" srcId="{4902F366-8138-D441-8AFF-84AB256758FF}" destId="{B30771CB-5B08-3A40-A62F-537EB9452E2A}" srcOrd="1" destOrd="0" presId="urn:microsoft.com/office/officeart/2005/8/layout/orgChart1"/>
    <dgm:cxn modelId="{F1053F8D-E1D0-F14F-BA18-8F11C6F69800}" type="presParOf" srcId="{DFBA2DEC-DE71-FC48-A94E-E166FFC35C6F}" destId="{3C8FDB0F-AE42-9047-BE65-B6AA57FE6E53}" srcOrd="1" destOrd="0" presId="urn:microsoft.com/office/officeart/2005/8/layout/orgChart1"/>
    <dgm:cxn modelId="{C7D405E0-7849-A241-B4C3-DB9CAAB478DC}" type="presParOf" srcId="{DFBA2DEC-DE71-FC48-A94E-E166FFC35C6F}" destId="{3B14CA77-BF9E-904D-B9B9-5B99AE6C205E}" srcOrd="2" destOrd="0" presId="urn:microsoft.com/office/officeart/2005/8/layout/orgChart1"/>
    <dgm:cxn modelId="{47DB6C26-6FB0-1E49-924E-56CCE379DD7A}" type="presParOf" srcId="{4C99659F-9D7A-614A-9B42-498CB89687E6}" destId="{D13DEFE2-72D4-9B4E-AD33-16A964FB2C8B}" srcOrd="10" destOrd="0" presId="urn:microsoft.com/office/officeart/2005/8/layout/orgChart1"/>
    <dgm:cxn modelId="{67021FDA-901B-AF4F-B039-2A4733CBC852}" type="presParOf" srcId="{4C99659F-9D7A-614A-9B42-498CB89687E6}" destId="{D2E193FE-77B0-744B-B769-F371E09192B5}" srcOrd="11" destOrd="0" presId="urn:microsoft.com/office/officeart/2005/8/layout/orgChart1"/>
    <dgm:cxn modelId="{CE911706-D9F6-E548-8065-D56616E146F0}" type="presParOf" srcId="{D2E193FE-77B0-744B-B769-F371E09192B5}" destId="{74403E7A-4F49-1647-9DC6-EE76E0B4FF63}" srcOrd="0" destOrd="0" presId="urn:microsoft.com/office/officeart/2005/8/layout/orgChart1"/>
    <dgm:cxn modelId="{AFFD46FB-24EA-FD42-A582-F590E7B42EF8}" type="presParOf" srcId="{74403E7A-4F49-1647-9DC6-EE76E0B4FF63}" destId="{1D0BA682-DD55-6843-A918-08E8DAD3082D}" srcOrd="0" destOrd="0" presId="urn:microsoft.com/office/officeart/2005/8/layout/orgChart1"/>
    <dgm:cxn modelId="{6D800DBE-B169-A141-938D-F0628F1822F9}" type="presParOf" srcId="{74403E7A-4F49-1647-9DC6-EE76E0B4FF63}" destId="{33E4A5E8-15B0-1A44-B907-670677CE8EE3}" srcOrd="1" destOrd="0" presId="urn:microsoft.com/office/officeart/2005/8/layout/orgChart1"/>
    <dgm:cxn modelId="{67092B89-0BBD-E940-AB7E-F31EC25BBE8D}" type="presParOf" srcId="{D2E193FE-77B0-744B-B769-F371E09192B5}" destId="{376E69BE-C692-B04A-88CE-5156F79EDDAC}" srcOrd="1" destOrd="0" presId="urn:microsoft.com/office/officeart/2005/8/layout/orgChart1"/>
    <dgm:cxn modelId="{85C95094-5B24-D449-A949-69D1AE581C7D}" type="presParOf" srcId="{D2E193FE-77B0-744B-B769-F371E09192B5}" destId="{4BDF289C-9FC3-F84E-BF27-D1E1F0BEEE01}" srcOrd="2" destOrd="0" presId="urn:microsoft.com/office/officeart/2005/8/layout/orgChart1"/>
    <dgm:cxn modelId="{61E1EDE0-B7BF-0C4A-AE55-F0C576C2DB50}" type="presParOf" srcId="{030EEA89-6F1D-FA49-8BA8-E2A93C8CF16E}" destId="{8969C9B9-E158-3540-9475-EE31B6E07A2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3DEFE2-72D4-9B4E-AD33-16A964FB2C8B}">
      <dsp:nvSpPr>
        <dsp:cNvPr id="0" name=""/>
        <dsp:cNvSpPr/>
      </dsp:nvSpPr>
      <dsp:spPr>
        <a:xfrm>
          <a:off x="5257800" y="1028890"/>
          <a:ext cx="4509155" cy="5329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6436"/>
              </a:lnTo>
              <a:lnTo>
                <a:pt x="4509155" y="376436"/>
              </a:lnTo>
              <a:lnTo>
                <a:pt x="4509155" y="53295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13C7E0-E19B-1241-93CB-3064553C1856}">
      <dsp:nvSpPr>
        <dsp:cNvPr id="0" name=""/>
        <dsp:cNvSpPr/>
      </dsp:nvSpPr>
      <dsp:spPr>
        <a:xfrm>
          <a:off x="5257800" y="1028890"/>
          <a:ext cx="2705493" cy="5329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6436"/>
              </a:lnTo>
              <a:lnTo>
                <a:pt x="2705493" y="376436"/>
              </a:lnTo>
              <a:lnTo>
                <a:pt x="2705493" y="53295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769C56-30FF-C540-A1D2-22F71C9D6F27}">
      <dsp:nvSpPr>
        <dsp:cNvPr id="0" name=""/>
        <dsp:cNvSpPr/>
      </dsp:nvSpPr>
      <dsp:spPr>
        <a:xfrm>
          <a:off x="5257800" y="1028890"/>
          <a:ext cx="901831" cy="5329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6436"/>
              </a:lnTo>
              <a:lnTo>
                <a:pt x="901831" y="376436"/>
              </a:lnTo>
              <a:lnTo>
                <a:pt x="901831" y="53295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727A44-B400-394C-83BD-A4B7CBB763AC}">
      <dsp:nvSpPr>
        <dsp:cNvPr id="0" name=""/>
        <dsp:cNvSpPr/>
      </dsp:nvSpPr>
      <dsp:spPr>
        <a:xfrm>
          <a:off x="4355968" y="1028890"/>
          <a:ext cx="901831" cy="532952"/>
        </a:xfrm>
        <a:custGeom>
          <a:avLst/>
          <a:gdLst/>
          <a:ahLst/>
          <a:cxnLst/>
          <a:rect l="0" t="0" r="0" b="0"/>
          <a:pathLst>
            <a:path>
              <a:moveTo>
                <a:pt x="901831" y="0"/>
              </a:moveTo>
              <a:lnTo>
                <a:pt x="901831" y="376436"/>
              </a:lnTo>
              <a:lnTo>
                <a:pt x="0" y="376436"/>
              </a:lnTo>
              <a:lnTo>
                <a:pt x="0" y="53295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60ED50-694B-6A4A-8CA6-18CC6D781CD1}">
      <dsp:nvSpPr>
        <dsp:cNvPr id="0" name=""/>
        <dsp:cNvSpPr/>
      </dsp:nvSpPr>
      <dsp:spPr>
        <a:xfrm>
          <a:off x="2552306" y="1028890"/>
          <a:ext cx="2705493" cy="532952"/>
        </a:xfrm>
        <a:custGeom>
          <a:avLst/>
          <a:gdLst/>
          <a:ahLst/>
          <a:cxnLst/>
          <a:rect l="0" t="0" r="0" b="0"/>
          <a:pathLst>
            <a:path>
              <a:moveTo>
                <a:pt x="2705493" y="0"/>
              </a:moveTo>
              <a:lnTo>
                <a:pt x="2705493" y="376436"/>
              </a:lnTo>
              <a:lnTo>
                <a:pt x="0" y="376436"/>
              </a:lnTo>
              <a:lnTo>
                <a:pt x="0" y="53295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BC270D-01D0-C74F-B6AE-F518C3B61D2F}">
      <dsp:nvSpPr>
        <dsp:cNvPr id="0" name=""/>
        <dsp:cNvSpPr/>
      </dsp:nvSpPr>
      <dsp:spPr>
        <a:xfrm>
          <a:off x="748644" y="1028890"/>
          <a:ext cx="4509155" cy="532952"/>
        </a:xfrm>
        <a:custGeom>
          <a:avLst/>
          <a:gdLst/>
          <a:ahLst/>
          <a:cxnLst/>
          <a:rect l="0" t="0" r="0" b="0"/>
          <a:pathLst>
            <a:path>
              <a:moveTo>
                <a:pt x="4509155" y="0"/>
              </a:moveTo>
              <a:lnTo>
                <a:pt x="4509155" y="376436"/>
              </a:lnTo>
              <a:lnTo>
                <a:pt x="0" y="376436"/>
              </a:lnTo>
              <a:lnTo>
                <a:pt x="0" y="53295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B42874-3283-2643-99F8-29DC6A17F179}">
      <dsp:nvSpPr>
        <dsp:cNvPr id="0" name=""/>
        <dsp:cNvSpPr/>
      </dsp:nvSpPr>
      <dsp:spPr>
        <a:xfrm>
          <a:off x="2305585" y="283575"/>
          <a:ext cx="5904429" cy="7453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Executive Committee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Chair: Abbey Thomas, Vice Chair: Hanna Hoch, Treasurer: Chris </a:t>
          </a:r>
          <a:r>
            <a:rPr lang="en-US" sz="1400" kern="1200" dirty="0" err="1"/>
            <a:t>Kuenze</a:t>
          </a:r>
          <a:r>
            <a:rPr lang="en-US" sz="1400" kern="1200" dirty="0"/>
            <a:t>, Secretary: Janet Simon, Member-at-Large: Jenny Hunnicutt</a:t>
          </a:r>
        </a:p>
      </dsp:txBody>
      <dsp:txXfrm>
        <a:off x="2305585" y="283575"/>
        <a:ext cx="5904429" cy="745314"/>
      </dsp:txXfrm>
    </dsp:sp>
    <dsp:sp modelId="{C5703CEA-0BBB-6B4F-BC2A-ABAE11C0AF05}">
      <dsp:nvSpPr>
        <dsp:cNvPr id="0" name=""/>
        <dsp:cNvSpPr/>
      </dsp:nvSpPr>
      <dsp:spPr>
        <a:xfrm>
          <a:off x="3329" y="1561842"/>
          <a:ext cx="1490629" cy="22822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t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Public Relations and Collaboration with Other Organizations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Chair: Hanna Hoch</a:t>
          </a:r>
        </a:p>
      </dsp:txBody>
      <dsp:txXfrm>
        <a:off x="3329" y="1561842"/>
        <a:ext cx="1490629" cy="2282258"/>
      </dsp:txXfrm>
    </dsp:sp>
    <dsp:sp modelId="{3F88164C-20A8-8246-B851-773594DA9E43}">
      <dsp:nvSpPr>
        <dsp:cNvPr id="0" name=""/>
        <dsp:cNvSpPr/>
      </dsp:nvSpPr>
      <dsp:spPr>
        <a:xfrm>
          <a:off x="1806991" y="1561842"/>
          <a:ext cx="1490629" cy="2286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t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Raising Awareness of OA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Chair: Janet Simon</a:t>
          </a:r>
        </a:p>
      </dsp:txBody>
      <dsp:txXfrm>
        <a:off x="1806991" y="1561842"/>
        <a:ext cx="1490629" cy="2286000"/>
      </dsp:txXfrm>
    </dsp:sp>
    <dsp:sp modelId="{F4629377-8768-284F-8CB8-8482FC9981F8}">
      <dsp:nvSpPr>
        <dsp:cNvPr id="0" name=""/>
        <dsp:cNvSpPr/>
      </dsp:nvSpPr>
      <dsp:spPr>
        <a:xfrm>
          <a:off x="3610653" y="1561842"/>
          <a:ext cx="1490629" cy="2286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t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Promoting Collaboration Among ATOAC Members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Chair: Chris </a:t>
          </a:r>
          <a:r>
            <a:rPr lang="en-US" sz="1050" kern="1200" dirty="0" err="1"/>
            <a:t>Kuenze</a:t>
          </a:r>
          <a:endParaRPr lang="en-US" sz="1050" kern="1200" dirty="0"/>
        </a:p>
      </dsp:txBody>
      <dsp:txXfrm>
        <a:off x="3610653" y="1561842"/>
        <a:ext cx="1490629" cy="2286000"/>
      </dsp:txXfrm>
    </dsp:sp>
    <dsp:sp modelId="{CDE475AF-B551-354D-86E2-B55735BD6E90}">
      <dsp:nvSpPr>
        <dsp:cNvPr id="0" name=""/>
        <dsp:cNvSpPr/>
      </dsp:nvSpPr>
      <dsp:spPr>
        <a:xfrm>
          <a:off x="5414316" y="1561842"/>
          <a:ext cx="1490629" cy="2286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t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Annual Meeting Program Committee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Chair: Jenny Hunnicutt</a:t>
          </a:r>
        </a:p>
      </dsp:txBody>
      <dsp:txXfrm>
        <a:off x="5414316" y="1561842"/>
        <a:ext cx="1490629" cy="2286000"/>
      </dsp:txXfrm>
    </dsp:sp>
    <dsp:sp modelId="{5AFA4B4D-4FA0-5D44-A65A-A7ACA1D6AECD}">
      <dsp:nvSpPr>
        <dsp:cNvPr id="0" name=""/>
        <dsp:cNvSpPr/>
      </dsp:nvSpPr>
      <dsp:spPr>
        <a:xfrm>
          <a:off x="7217978" y="1561842"/>
          <a:ext cx="1490629" cy="2286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t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Finance Task Force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Chair: Chris </a:t>
          </a:r>
          <a:r>
            <a:rPr lang="en-US" sz="1050" kern="1200" dirty="0" err="1"/>
            <a:t>Kuenze</a:t>
          </a:r>
          <a:endParaRPr lang="en-US" sz="1050" kern="1200" dirty="0"/>
        </a:p>
      </dsp:txBody>
      <dsp:txXfrm>
        <a:off x="7217978" y="1561842"/>
        <a:ext cx="1490629" cy="2286000"/>
      </dsp:txXfrm>
    </dsp:sp>
    <dsp:sp modelId="{1D0BA682-DD55-6843-A918-08E8DAD3082D}">
      <dsp:nvSpPr>
        <dsp:cNvPr id="0" name=""/>
        <dsp:cNvSpPr/>
      </dsp:nvSpPr>
      <dsp:spPr>
        <a:xfrm>
          <a:off x="9021640" y="1561842"/>
          <a:ext cx="1490629" cy="2286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t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Student/Young Professional Task Force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Danielle Torp: recruitment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vacant: newsletter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Justin Rush: social media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Katie Collins: website</a:t>
          </a:r>
        </a:p>
      </dsp:txBody>
      <dsp:txXfrm>
        <a:off x="9021640" y="1561842"/>
        <a:ext cx="1490629" cy="2286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FC2C8-DEB0-7C42-91AB-252F13E6F2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179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0E1074-09F4-2046-89CE-40034673BB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88854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A719DD-8A25-7A49-A1E3-CCE714184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CBB0C-F1F5-EF41-808A-147B7879D135}" type="datetimeFigureOut">
              <a:rPr lang="en-US" smtClean="0"/>
              <a:t>6/27/22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60F6DB-A347-574C-8B85-8972FEE3C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703DC1-CA42-B34B-ABF4-D8F4EAF7E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14F7-8250-9E4D-BCC5-610C14671D4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193DEB-C09D-B048-AE08-C0894107B1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57" b="6193"/>
          <a:stretch/>
        </p:blipFill>
        <p:spPr>
          <a:xfrm>
            <a:off x="4527126" y="3623858"/>
            <a:ext cx="3137747" cy="323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524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72E7A-E36D-394E-921D-34413F396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7EE8A-0D4D-6B41-808A-B39E0AFC1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87176C-574D-EB4C-90D2-0673B025F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CBB0C-F1F5-EF41-808A-147B7879D135}" type="datetimeFigureOut">
              <a:rPr lang="en-US" smtClean="0"/>
              <a:t>6/27/22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11C15-7DED-1045-A304-A82D7808A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B8562F-C160-E54D-BA36-A55AD4A49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14F7-8250-9E4D-BCC5-610C14671D4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66B35F-4BF8-294D-9382-7D9B518F6A74}"/>
              </a:ext>
            </a:extLst>
          </p:cNvPr>
          <p:cNvCxnSpPr>
            <a:cxnSpLocks/>
          </p:cNvCxnSpPr>
          <p:nvPr userDrawn="1"/>
        </p:nvCxnSpPr>
        <p:spPr>
          <a:xfrm>
            <a:off x="838200" y="169068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D08D67D-EEDB-F441-8A8A-F098F4CE2881}"/>
              </a:ext>
            </a:extLst>
          </p:cNvPr>
          <p:cNvCxnSpPr/>
          <p:nvPr userDrawn="1"/>
        </p:nvCxnSpPr>
        <p:spPr>
          <a:xfrm>
            <a:off x="838200" y="1760261"/>
            <a:ext cx="10515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3B5C0F05-9E81-7942-B093-FC7E340815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57" b="6193"/>
          <a:stretch/>
        </p:blipFill>
        <p:spPr>
          <a:xfrm>
            <a:off x="11049803" y="5699883"/>
            <a:ext cx="1118575" cy="115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10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BAF7F-C50B-314C-806B-3DF6A04F2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ECA09-63BD-9245-BC2B-FDCDA265B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8E9B85-AEA9-7C4F-965C-985D00AFE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CBB0C-F1F5-EF41-808A-147B7879D135}" type="datetimeFigureOut">
              <a:rPr lang="en-US" smtClean="0"/>
              <a:t>6/27/22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56D2A-76FA-A640-8984-1192229F0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FCF03-4BC2-6742-A359-8B85F0E92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14F7-8250-9E4D-BCC5-610C14671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963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0261A-D63B-0845-87D1-E5BFDFE1F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98F0D-D2EA-6A4F-8DF5-F8FD8B56C0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98FE9A-1C4F-9F4D-BEE0-1C12E6725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983930-6410-2549-A42A-1AB32B32A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CBB0C-F1F5-EF41-808A-147B7879D135}" type="datetimeFigureOut">
              <a:rPr lang="en-US" smtClean="0"/>
              <a:t>6/27/22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A6D667-38AE-3D4F-8E27-32CFC48C8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BE540D-27C5-9542-9729-2F0B900B0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14F7-8250-9E4D-BCC5-610C14671D4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2AD5F4-C588-CA4E-B279-480DEFDC9312}"/>
              </a:ext>
            </a:extLst>
          </p:cNvPr>
          <p:cNvCxnSpPr/>
          <p:nvPr userDrawn="1"/>
        </p:nvCxnSpPr>
        <p:spPr>
          <a:xfrm>
            <a:off x="838200" y="1760261"/>
            <a:ext cx="10515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1E5A9856-D526-D34D-AF35-4113473E5E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57" b="6193"/>
          <a:stretch/>
        </p:blipFill>
        <p:spPr>
          <a:xfrm>
            <a:off x="11049803" y="5699883"/>
            <a:ext cx="1118575" cy="115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323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3A89D-57A7-6848-8B21-D2E88CD96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AEAF0F-BFC9-034A-8A37-98A672A804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7E7A30-41DD-7042-AD3F-B5BD3C7E69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501C95-B33C-EC42-B470-3A58E0F6BB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D77E63-193F-B241-AA60-23FA992C21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2EFDF1-22FD-824C-94A1-0A994238A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CBB0C-F1F5-EF41-808A-147B7879D135}" type="datetimeFigureOut">
              <a:rPr lang="en-US" smtClean="0"/>
              <a:t>6/27/22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3D3B85-A16E-8F47-B381-106BE4054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9C5569-B068-2B40-B442-C05FEDE4B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14F7-8250-9E4D-BCC5-610C14671D4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DF728B9-DDB5-6246-AFAF-0C3FB23A529A}"/>
              </a:ext>
            </a:extLst>
          </p:cNvPr>
          <p:cNvCxnSpPr/>
          <p:nvPr userDrawn="1"/>
        </p:nvCxnSpPr>
        <p:spPr>
          <a:xfrm>
            <a:off x="838200" y="1760261"/>
            <a:ext cx="10515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9B2FE8FE-04D0-4742-B232-1223F6F28B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57" b="6193"/>
          <a:stretch/>
        </p:blipFill>
        <p:spPr>
          <a:xfrm>
            <a:off x="11049803" y="5699883"/>
            <a:ext cx="1118575" cy="115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703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9DCE6-584B-6444-BF12-783E244AE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635490-EA8D-7B43-A456-B08C5395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CBB0C-F1F5-EF41-808A-147B7879D135}" type="datetimeFigureOut">
              <a:rPr lang="en-US" smtClean="0"/>
              <a:t>6/27/22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81D080-947A-0046-8ECD-5EE4E820A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7E6793-0150-A649-AC4C-3AF936950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14F7-8250-9E4D-BCC5-610C14671D4B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9EEB473-E29A-5C48-91EC-551A24D21DE5}"/>
              </a:ext>
            </a:extLst>
          </p:cNvPr>
          <p:cNvCxnSpPr/>
          <p:nvPr userDrawn="1"/>
        </p:nvCxnSpPr>
        <p:spPr>
          <a:xfrm>
            <a:off x="838200" y="1760261"/>
            <a:ext cx="10515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50D6DA22-387C-354D-82C7-F20332908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57" b="6193"/>
          <a:stretch/>
        </p:blipFill>
        <p:spPr>
          <a:xfrm>
            <a:off x="11049803" y="5699883"/>
            <a:ext cx="1118575" cy="115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982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8C9998-8025-FF4C-8BC3-6786F8A61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CBB0C-F1F5-EF41-808A-147B7879D135}" type="datetimeFigureOut">
              <a:rPr lang="en-US" smtClean="0"/>
              <a:t>6/27/22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1A16B5-7832-EF43-9A54-C9491397C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B38FA-5E1D-E044-978B-0006345FF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14F7-8250-9E4D-BCC5-610C14671D4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D0F5C7-6DB8-EB4B-A2D8-91AA85F365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57" b="6193"/>
          <a:stretch/>
        </p:blipFill>
        <p:spPr>
          <a:xfrm>
            <a:off x="11049803" y="5699883"/>
            <a:ext cx="1118575" cy="115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080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6ABCF-5642-2D45-8CCF-B355AE9C2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06243-9CF7-6042-B6A7-D9FD9B244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05E49A-48AA-1F4A-9B5C-19020D5E06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0013B1-6A1C-1C43-A36F-C11F6D051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CBB0C-F1F5-EF41-808A-147B7879D135}" type="datetimeFigureOut">
              <a:rPr lang="en-US" smtClean="0"/>
              <a:t>6/27/22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1A13B1-F4CE-1641-A3B3-327D3DFFE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746157-F5D3-B543-A94F-503E61C4B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14F7-8250-9E4D-BCC5-610C14671D4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071A33-C918-CA40-AC6C-A8FA6FECBC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57" b="6193"/>
          <a:stretch/>
        </p:blipFill>
        <p:spPr>
          <a:xfrm>
            <a:off x="11049803" y="5699883"/>
            <a:ext cx="1118575" cy="115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299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AD955-6C68-B642-B186-F0C21AC93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52F5A4-A718-914D-A3FF-5F5333345D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41A52D-805A-E546-BCC3-7E0934A18A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86C17-D15F-F14A-9C6B-0224AB784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CBB0C-F1F5-EF41-808A-147B7879D135}" type="datetimeFigureOut">
              <a:rPr lang="en-US" smtClean="0"/>
              <a:t>6/27/22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8C057A-E171-4A46-A59A-FC6ED666A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CD96CC-608F-BC43-A9EA-D83BF740C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14F7-8250-9E4D-BCC5-610C14671D4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48F80CD-15B9-8940-839C-6EDC76D3D8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57" b="6193"/>
          <a:stretch/>
        </p:blipFill>
        <p:spPr>
          <a:xfrm>
            <a:off x="11049803" y="5699883"/>
            <a:ext cx="1118575" cy="115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482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BE25D-76B2-024F-B989-9F2F62C77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3134D3-7F3B-364C-A9DB-EF16417774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92470-BF4E-1F4A-83ED-6A0A10985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CBB0C-F1F5-EF41-808A-147B7879D135}" type="datetimeFigureOut">
              <a:rPr lang="en-US" smtClean="0"/>
              <a:t>6/27/22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F3A86-5785-AF44-AFD9-D6CE9C2BA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D1B9EB-869C-364F-AD75-68D0FAA01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14F7-8250-9E4D-BCC5-610C14671D4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AD3083-72AE-894E-98AB-A3677D6EAE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57" b="6193"/>
          <a:stretch/>
        </p:blipFill>
        <p:spPr>
          <a:xfrm>
            <a:off x="11049803" y="5699883"/>
            <a:ext cx="1118575" cy="115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465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1D564-224F-B542-9618-EAE2CD91E3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E9E730-54BB-554F-9FEE-A41EB3E292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F707FE-FCA5-A748-983B-24DB502FE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CBB0C-F1F5-EF41-808A-147B7879D135}" type="datetimeFigureOut">
              <a:rPr lang="en-US" smtClean="0"/>
              <a:t>6/27/22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C29A0F-2483-8044-A7E6-BFF53B2D1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E06964-F32E-6248-A329-0A6103F63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14F7-8250-9E4D-BCC5-610C14671D4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FFCBB7-E222-5442-BA90-A9F684C946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57" b="6193"/>
          <a:stretch/>
        </p:blipFill>
        <p:spPr>
          <a:xfrm>
            <a:off x="11049803" y="5699883"/>
            <a:ext cx="1118575" cy="115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851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5AB387-C9F9-DF4A-A01F-C70529F3D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E5856A-4159-C942-8E1C-794BDB40F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38E6B-C9B2-2F49-95A5-30F4E0EC15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CBB0C-F1F5-EF41-808A-147B7879D135}" type="datetimeFigureOut">
              <a:rPr lang="en-US" smtClean="0"/>
              <a:t>6/27/22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6AF01-6DD3-9749-8C0D-29C01AC41F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B4EDA1-E094-C74E-BBF0-F95CA5817D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914F7-8250-9E4D-BCC5-610C14671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794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colli784@msu.edu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Jeffrey.driban@tufts.edu" TargetMode="External"/><Relationship Id="rId2" Type="http://schemas.openxmlformats.org/officeDocument/2006/relationships/hyperlink" Target="https://oarsi.org/sites/default/files/docs/2022/winning_infographic_-_reducing_joint_injuries_in_female_football_v2.pd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FBC21-4604-E741-89B4-5DC6ED02C8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Athletic Trainers’ Osteoarthritis Consortium (ATOAC)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50E533-0639-A34C-89C2-519C5C6300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10</a:t>
            </a:r>
            <a:r>
              <a:rPr lang="en-US" baseline="30000" dirty="0"/>
              <a:t>th</a:t>
            </a:r>
            <a:r>
              <a:rPr lang="en-US" dirty="0"/>
              <a:t>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272076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7DE7-6EAB-864D-9F78-1E967FCBE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Membership Report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AC5CC89-55B6-1D44-A9F7-82B8D46427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986668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710CB05-ADBB-E44A-90E1-30C3330E080C}"/>
              </a:ext>
            </a:extLst>
          </p:cNvPr>
          <p:cNvSpPr txBox="1"/>
          <p:nvPr/>
        </p:nvSpPr>
        <p:spPr>
          <a:xfrm>
            <a:off x="0" y="6488668"/>
            <a:ext cx="4324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*Membership numbers as of June each year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C8BA5B1-2713-AB4F-88AB-07E08B5D7CC1}"/>
              </a:ext>
            </a:extLst>
          </p:cNvPr>
          <p:cNvCxnSpPr>
            <a:cxnSpLocks/>
          </p:cNvCxnSpPr>
          <p:nvPr/>
        </p:nvCxnSpPr>
        <p:spPr>
          <a:xfrm>
            <a:off x="4533428" y="2384385"/>
            <a:ext cx="0" cy="3946967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2736058-6EF6-6F47-AF71-E14D88777E24}"/>
              </a:ext>
            </a:extLst>
          </p:cNvPr>
          <p:cNvSpPr txBox="1"/>
          <p:nvPr/>
        </p:nvSpPr>
        <p:spPr>
          <a:xfrm>
            <a:off x="4838222" y="6311900"/>
            <a:ext cx="3914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ATOAC formally established with bylaws</a:t>
            </a:r>
          </a:p>
        </p:txBody>
      </p:sp>
    </p:spTree>
    <p:extLst>
      <p:ext uri="{BB962C8B-B14F-4D97-AF65-F5344CB8AC3E}">
        <p14:creationId xmlns:p14="http://schemas.microsoft.com/office/powerpoint/2010/main" val="1683697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9DE9A-C23D-4449-808E-B055CA216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Presence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5F7F3BB-5D75-184A-A5ED-91E740E8C5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5688993"/>
              </p:ext>
            </p:extLst>
          </p:nvPr>
        </p:nvGraphicFramePr>
        <p:xfrm>
          <a:off x="392620" y="1964520"/>
          <a:ext cx="11406758" cy="20634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8198">
                  <a:extLst>
                    <a:ext uri="{9D8B030D-6E8A-4147-A177-3AD203B41FA5}">
                      <a16:colId xmlns:a16="http://schemas.microsoft.com/office/drawing/2014/main" val="45760081"/>
                    </a:ext>
                  </a:extLst>
                </a:gridCol>
                <a:gridCol w="1059840">
                  <a:extLst>
                    <a:ext uri="{9D8B030D-6E8A-4147-A177-3AD203B41FA5}">
                      <a16:colId xmlns:a16="http://schemas.microsoft.com/office/drawing/2014/main" val="3069902454"/>
                    </a:ext>
                  </a:extLst>
                </a:gridCol>
                <a:gridCol w="1059840">
                  <a:extLst>
                    <a:ext uri="{9D8B030D-6E8A-4147-A177-3AD203B41FA5}">
                      <a16:colId xmlns:a16="http://schemas.microsoft.com/office/drawing/2014/main" val="2407119899"/>
                    </a:ext>
                  </a:extLst>
                </a:gridCol>
                <a:gridCol w="1059840">
                  <a:extLst>
                    <a:ext uri="{9D8B030D-6E8A-4147-A177-3AD203B41FA5}">
                      <a16:colId xmlns:a16="http://schemas.microsoft.com/office/drawing/2014/main" val="2532979711"/>
                    </a:ext>
                  </a:extLst>
                </a:gridCol>
                <a:gridCol w="1059840">
                  <a:extLst>
                    <a:ext uri="{9D8B030D-6E8A-4147-A177-3AD203B41FA5}">
                      <a16:colId xmlns:a16="http://schemas.microsoft.com/office/drawing/2014/main" val="949999296"/>
                    </a:ext>
                  </a:extLst>
                </a:gridCol>
                <a:gridCol w="1059840">
                  <a:extLst>
                    <a:ext uri="{9D8B030D-6E8A-4147-A177-3AD203B41FA5}">
                      <a16:colId xmlns:a16="http://schemas.microsoft.com/office/drawing/2014/main" val="245845282"/>
                    </a:ext>
                  </a:extLst>
                </a:gridCol>
                <a:gridCol w="1059840">
                  <a:extLst>
                    <a:ext uri="{9D8B030D-6E8A-4147-A177-3AD203B41FA5}">
                      <a16:colId xmlns:a16="http://schemas.microsoft.com/office/drawing/2014/main" val="3595103962"/>
                    </a:ext>
                  </a:extLst>
                </a:gridCol>
                <a:gridCol w="1059840">
                  <a:extLst>
                    <a:ext uri="{9D8B030D-6E8A-4147-A177-3AD203B41FA5}">
                      <a16:colId xmlns:a16="http://schemas.microsoft.com/office/drawing/2014/main" val="1464494021"/>
                    </a:ext>
                  </a:extLst>
                </a:gridCol>
                <a:gridCol w="1059840">
                  <a:extLst>
                    <a:ext uri="{9D8B030D-6E8A-4147-A177-3AD203B41FA5}">
                      <a16:colId xmlns:a16="http://schemas.microsoft.com/office/drawing/2014/main" val="2048127157"/>
                    </a:ext>
                  </a:extLst>
                </a:gridCol>
                <a:gridCol w="1059840">
                  <a:extLst>
                    <a:ext uri="{9D8B030D-6E8A-4147-A177-3AD203B41FA5}">
                      <a16:colId xmlns:a16="http://schemas.microsoft.com/office/drawing/2014/main" val="2064547372"/>
                    </a:ext>
                  </a:extLst>
                </a:gridCol>
              </a:tblGrid>
              <a:tr h="68782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810701"/>
                  </a:ext>
                </a:extLst>
              </a:tr>
              <a:tr h="687823">
                <a:tc>
                  <a:txBody>
                    <a:bodyPr/>
                    <a:lstStyle/>
                    <a:p>
                      <a:r>
                        <a:rPr lang="en-US" dirty="0"/>
                        <a:t>Twitter followers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894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8121016"/>
                  </a:ext>
                </a:extLst>
              </a:tr>
              <a:tr h="687823">
                <a:tc>
                  <a:txBody>
                    <a:bodyPr/>
                    <a:lstStyle/>
                    <a:p>
                      <a:r>
                        <a:rPr lang="en-US" dirty="0"/>
                        <a:t>Website page views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2537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3056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2473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2256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873*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313405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405A236-1ADD-E4E7-E5A4-3672C549D81C}"/>
              </a:ext>
            </a:extLst>
          </p:cNvPr>
          <p:cNvSpPr txBox="1"/>
          <p:nvPr/>
        </p:nvSpPr>
        <p:spPr>
          <a:xfrm>
            <a:off x="392620" y="6308209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*as of June 27</a:t>
            </a:r>
          </a:p>
        </p:txBody>
      </p:sp>
    </p:spTree>
    <p:extLst>
      <p:ext uri="{BB962C8B-B14F-4D97-AF65-F5344CB8AC3E}">
        <p14:creationId xmlns:p14="http://schemas.microsoft.com/office/powerpoint/2010/main" val="451851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9DE9A-C23D-4449-808E-B055CA216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Presence</a:t>
            </a: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C36445F8-DCD7-4A24-8DA8-F4EF6F650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1065"/>
            <a:ext cx="12192000" cy="1900052"/>
          </a:xfrm>
          <a:prstGeom prst="rect">
            <a:avLst/>
          </a:prstGeom>
        </p:spPr>
      </p:pic>
      <p:pic>
        <p:nvPicPr>
          <p:cNvPr id="6" name="Picture 5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A441B6DB-60C3-4F7B-69AE-A38B8A4FA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05799"/>
            <a:ext cx="4673600" cy="2552700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8A1F3D2E-0082-3B9C-1114-C47F7BE495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1967" y="3639199"/>
            <a:ext cx="2942167" cy="2919300"/>
          </a:xfrm>
          <a:prstGeom prst="rect">
            <a:avLst/>
          </a:prstGeom>
        </p:spPr>
      </p:pic>
      <p:pic>
        <p:nvPicPr>
          <p:cNvPr id="13" name="Picture 1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F7084EB7-716D-976E-1D75-21E3989E65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1376" y="3848457"/>
            <a:ext cx="3148891" cy="255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739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A2612-3108-D645-A1D4-7B5ED89E6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Committee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0766F308-0521-854F-AB0D-F73EC5735C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66521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4004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811D2-CB09-FC46-84D4-C12107B08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0A3EF-117C-0A4F-B728-C7AD71158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Public Relations &amp; Collaboration with Other Organizations</a:t>
            </a:r>
          </a:p>
          <a:p>
            <a:endParaRPr lang="en-US" dirty="0"/>
          </a:p>
          <a:p>
            <a:pPr lvl="1"/>
            <a:r>
              <a:rPr lang="en-US" dirty="0"/>
              <a:t>Accomplishments</a:t>
            </a:r>
          </a:p>
          <a:p>
            <a:pPr lvl="2"/>
            <a:r>
              <a:rPr lang="en-US" dirty="0"/>
              <a:t>ATOAC has been given the opportunity to support two sessions at IAS.</a:t>
            </a:r>
          </a:p>
          <a:p>
            <a:pPr lvl="3"/>
            <a:r>
              <a:rPr lang="en-US" dirty="0"/>
              <a:t>The call was sent on, the deadline is June 30</a:t>
            </a:r>
            <a:r>
              <a:rPr lang="en-US" baseline="30000" dirty="0"/>
              <a:t>th</a:t>
            </a:r>
            <a:endParaRPr lang="en-US" dirty="0"/>
          </a:p>
          <a:p>
            <a:pPr lvl="3"/>
            <a:r>
              <a:rPr lang="en-US" dirty="0"/>
              <a:t>The ATOAC sessions are still requested with the change in IAS format.</a:t>
            </a:r>
          </a:p>
          <a:p>
            <a:pPr lvl="2"/>
            <a:r>
              <a:rPr lang="en-US" dirty="0"/>
              <a:t>We will continue to engage with the educational arm of the CAATE, as the new committees have now been formed.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9BFA48-9AC5-4345-8FC4-5A5E6F9B29EA}"/>
              </a:ext>
            </a:extLst>
          </p:cNvPr>
          <p:cNvSpPr txBox="1"/>
          <p:nvPr/>
        </p:nvSpPr>
        <p:spPr>
          <a:xfrm>
            <a:off x="1081668" y="2174488"/>
            <a:ext cx="4385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(Hanna Hoch, Stephan Bodkin, Dana Golden)</a:t>
            </a:r>
          </a:p>
        </p:txBody>
      </p:sp>
    </p:spTree>
    <p:extLst>
      <p:ext uri="{BB962C8B-B14F-4D97-AF65-F5344CB8AC3E}">
        <p14:creationId xmlns:p14="http://schemas.microsoft.com/office/powerpoint/2010/main" val="1214626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811D2-CB09-FC46-84D4-C12107B08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0A3EF-117C-0A4F-B728-C7AD71158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Raising Awareness of OA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Accomplishment</a:t>
            </a:r>
          </a:p>
          <a:p>
            <a:pPr lvl="2"/>
            <a:r>
              <a:rPr lang="en-US" dirty="0"/>
              <a:t>Standardized patient cases for PTOA went live in Fall 2021</a:t>
            </a:r>
          </a:p>
          <a:p>
            <a:pPr lvl="3"/>
            <a:r>
              <a:rPr lang="en-US" dirty="0"/>
              <a:t>Simulated </a:t>
            </a:r>
            <a:r>
              <a:rPr lang="en-US" dirty="0" err="1"/>
              <a:t>pt</a:t>
            </a:r>
            <a:r>
              <a:rPr lang="en-US" dirty="0"/>
              <a:t> case + accompanying videos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Developed 1</a:t>
            </a:r>
            <a:r>
              <a:rPr lang="en-US" baseline="30000" dirty="0"/>
              <a:t>st</a:t>
            </a:r>
            <a:r>
              <a:rPr lang="en-US" dirty="0"/>
              <a:t>  infographic to raise OA awareness</a:t>
            </a:r>
          </a:p>
          <a:p>
            <a:pPr lvl="2"/>
            <a:r>
              <a:rPr lang="en-US" dirty="0"/>
              <a:t>2 more in development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Completed all Harvest working groups </a:t>
            </a:r>
          </a:p>
          <a:p>
            <a:pPr lvl="2"/>
            <a:r>
              <a:rPr lang="en-US" dirty="0"/>
              <a:t>Working on final write up for submission to JAT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9FC38D-E43A-4344-BADC-43B5E034DF68}"/>
              </a:ext>
            </a:extLst>
          </p:cNvPr>
          <p:cNvSpPr txBox="1"/>
          <p:nvPr/>
        </p:nvSpPr>
        <p:spPr>
          <a:xfrm>
            <a:off x="1081668" y="2174488"/>
            <a:ext cx="3727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(Janet Simon, Grant Norte, Kyle </a:t>
            </a:r>
            <a:r>
              <a:rPr lang="en-US" dirty="0" err="1">
                <a:solidFill>
                  <a:schemeClr val="accent1"/>
                </a:solidFill>
              </a:rPr>
              <a:t>Kosik</a:t>
            </a:r>
            <a:r>
              <a:rPr lang="en-US" dirty="0">
                <a:solidFill>
                  <a:schemeClr val="accent1"/>
                </a:solidFill>
              </a:rPr>
              <a:t>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11A9AE-B036-B1B3-AF73-70F3E016C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70056"/>
            <a:ext cx="1240436" cy="12404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AE81685-6AAA-4BA1-F620-C53ECDD60379}"/>
              </a:ext>
            </a:extLst>
          </p:cNvPr>
          <p:cNvSpPr txBox="1"/>
          <p:nvPr/>
        </p:nvSpPr>
        <p:spPr>
          <a:xfrm>
            <a:off x="-12478" y="6525826"/>
            <a:ext cx="295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Links to standardized </a:t>
            </a:r>
            <a:r>
              <a:rPr lang="en-US" dirty="0" err="1"/>
              <a:t>pt</a:t>
            </a:r>
            <a:r>
              <a:rPr lang="en-US" dirty="0"/>
              <a:t> cases</a:t>
            </a:r>
          </a:p>
        </p:txBody>
      </p:sp>
    </p:spTree>
    <p:extLst>
      <p:ext uri="{BB962C8B-B14F-4D97-AF65-F5344CB8AC3E}">
        <p14:creationId xmlns:p14="http://schemas.microsoft.com/office/powerpoint/2010/main" val="1084884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811D2-CB09-FC46-84D4-C12107B08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0A3EF-117C-0A4F-B728-C7AD71158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Promoting Collaboration Among ATOAC Members</a:t>
            </a:r>
          </a:p>
          <a:p>
            <a:endParaRPr lang="en-US" dirty="0"/>
          </a:p>
          <a:p>
            <a:pPr lvl="1"/>
            <a:r>
              <a:rPr lang="en-US" dirty="0"/>
              <a:t>Accomplishments</a:t>
            </a:r>
          </a:p>
          <a:p>
            <a:pPr lvl="2"/>
            <a:r>
              <a:rPr lang="en-US" dirty="0"/>
              <a:t>Continuing planning for research interest groups based on PRISM RIG system</a:t>
            </a:r>
          </a:p>
          <a:p>
            <a:pPr lvl="3"/>
            <a:r>
              <a:rPr lang="en-US" dirty="0"/>
              <a:t>Build limited number of interest groups to facilitate focused collaborative research initiatives within ATOAC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48D01F-B8D4-BB4F-B5AD-1587C7F505EE}"/>
              </a:ext>
            </a:extLst>
          </p:cNvPr>
          <p:cNvSpPr txBox="1"/>
          <p:nvPr/>
        </p:nvSpPr>
        <p:spPr>
          <a:xfrm>
            <a:off x="1081668" y="2174488"/>
            <a:ext cx="5043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(Chris </a:t>
            </a:r>
            <a:r>
              <a:rPr lang="en-US" dirty="0" err="1">
                <a:solidFill>
                  <a:schemeClr val="accent1"/>
                </a:solidFill>
              </a:rPr>
              <a:t>Kuenze</a:t>
            </a:r>
            <a:r>
              <a:rPr lang="en-US" dirty="0">
                <a:solidFill>
                  <a:schemeClr val="accent1"/>
                </a:solidFill>
              </a:rPr>
              <a:t>, Adam Rosen, Matt Hoch, Kenny Lam)</a:t>
            </a:r>
          </a:p>
        </p:txBody>
      </p:sp>
    </p:spTree>
    <p:extLst>
      <p:ext uri="{BB962C8B-B14F-4D97-AF65-F5344CB8AC3E}">
        <p14:creationId xmlns:p14="http://schemas.microsoft.com/office/powerpoint/2010/main" val="1012686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811D2-CB09-FC46-84D4-C12107B08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0A3EF-117C-0A4F-B728-C7AD71158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Annual Meeting Program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Accomplishment</a:t>
            </a:r>
          </a:p>
          <a:p>
            <a:pPr lvl="2"/>
            <a:r>
              <a:rPr lang="en-US" dirty="0"/>
              <a:t>This meeting!</a:t>
            </a:r>
          </a:p>
          <a:p>
            <a:pPr lvl="2"/>
            <a:r>
              <a:rPr lang="en-US" dirty="0"/>
              <a:t>Stay tuned for feedback survey after the meeting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Currently 16 members in this group. Contact Jenny if interested in joining</a:t>
            </a:r>
          </a:p>
          <a:p>
            <a:pPr marL="914400" lvl="2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3545E0-91A7-F44E-8D17-64B09D690E5E}"/>
              </a:ext>
            </a:extLst>
          </p:cNvPr>
          <p:cNvSpPr txBox="1"/>
          <p:nvPr/>
        </p:nvSpPr>
        <p:spPr>
          <a:xfrm>
            <a:off x="1081668" y="2174488"/>
            <a:ext cx="1844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(Jenny Hunnicutt)</a:t>
            </a:r>
          </a:p>
        </p:txBody>
      </p:sp>
    </p:spTree>
    <p:extLst>
      <p:ext uri="{BB962C8B-B14F-4D97-AF65-F5344CB8AC3E}">
        <p14:creationId xmlns:p14="http://schemas.microsoft.com/office/powerpoint/2010/main" val="515220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811D2-CB09-FC46-84D4-C12107B08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0A3EF-117C-0A4F-B728-C7AD71158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Student/Young Professional Task Force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Goals</a:t>
            </a:r>
          </a:p>
          <a:p>
            <a:pPr lvl="2"/>
            <a:r>
              <a:rPr lang="en-US" dirty="0"/>
              <a:t>Identify a new student/young professional to lead this task force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85E4D5-96F4-6740-BB32-BE82CBF86A51}"/>
              </a:ext>
            </a:extLst>
          </p:cNvPr>
          <p:cNvSpPr txBox="1"/>
          <p:nvPr/>
        </p:nvSpPr>
        <p:spPr>
          <a:xfrm>
            <a:off x="1081668" y="2174488"/>
            <a:ext cx="5579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(Danielle Torp, Katie Collins, Justin Rush, Oliver </a:t>
            </a:r>
            <a:r>
              <a:rPr lang="en-US" dirty="0" err="1">
                <a:solidFill>
                  <a:schemeClr val="accent1"/>
                </a:solidFill>
              </a:rPr>
              <a:t>Silverson</a:t>
            </a:r>
            <a:r>
              <a:rPr lang="en-US" dirty="0">
                <a:solidFill>
                  <a:schemeClr val="accent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25293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9FF75-C8F7-DA48-9FAF-07DFCCB0C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Finance Report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78810A-FFED-D449-BB52-F8B8E2AE5A0B}"/>
              </a:ext>
            </a:extLst>
          </p:cNvPr>
          <p:cNvSpPr txBox="1"/>
          <p:nvPr/>
        </p:nvSpPr>
        <p:spPr>
          <a:xfrm>
            <a:off x="2058741" y="6025372"/>
            <a:ext cx="8074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Funds will go toward 2023 Annual Meeting, obtaining BOC Approved Provider status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EC1E24DF-5CD8-354E-9881-3AE88C63F9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6609163"/>
              </p:ext>
            </p:extLst>
          </p:nvPr>
        </p:nvGraphicFramePr>
        <p:xfrm>
          <a:off x="838200" y="2036461"/>
          <a:ext cx="1051560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0088">
                  <a:extLst>
                    <a:ext uri="{9D8B030D-6E8A-4147-A177-3AD203B41FA5}">
                      <a16:colId xmlns:a16="http://schemas.microsoft.com/office/drawing/2014/main" val="4221928531"/>
                    </a:ext>
                  </a:extLst>
                </a:gridCol>
                <a:gridCol w="2072640">
                  <a:extLst>
                    <a:ext uri="{9D8B030D-6E8A-4147-A177-3AD203B41FA5}">
                      <a16:colId xmlns:a16="http://schemas.microsoft.com/office/drawing/2014/main" val="4139573574"/>
                    </a:ext>
                  </a:extLst>
                </a:gridCol>
                <a:gridCol w="5452872">
                  <a:extLst>
                    <a:ext uri="{9D8B030D-6E8A-4147-A177-3AD203B41FA5}">
                      <a16:colId xmlns:a16="http://schemas.microsoft.com/office/drawing/2014/main" val="4131309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pPr algn="ctr"/>
                      <a:r>
                        <a:rPr lang="en-US" dirty="0"/>
                        <a:t>Amount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Start Date: 1/1/22                                  End Date: 6/19/22</a:t>
                      </a:r>
                    </a:p>
                    <a:p>
                      <a:pPr algn="ctr"/>
                      <a:r>
                        <a:rPr lang="en-US" dirty="0"/>
                        <a:t>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993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Beginning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$3,198.10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370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Registration and donations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$789.68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5374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Interest earned (since 1/1/22)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$11.00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36445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Wordpress</a:t>
                      </a:r>
                      <a:r>
                        <a:rPr lang="en-US" dirty="0"/>
                        <a:t> registration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($18.00)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8286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ATOAC badge 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($63.27)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2715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Current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$3,917.51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364274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8826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161C1-029B-9749-858D-CC7759B67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ATOAC Website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FACE2-FE03-834E-966B-A3F933680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Ongoing updates to posts and pages</a:t>
            </a:r>
          </a:p>
          <a:p>
            <a:endParaRPr lang="en-US" dirty="0"/>
          </a:p>
          <a:p>
            <a:r>
              <a:rPr lang="en-US" dirty="0"/>
              <a:t>Please send any feedback on the website to Katie Collins (</a:t>
            </a:r>
            <a:r>
              <a:rPr lang="en-US" dirty="0">
                <a:hlinkClick r:id="rId2"/>
              </a:rPr>
              <a:t>colli784@msu.edu</a:t>
            </a:r>
            <a:r>
              <a:rPr lang="en-US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690084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811D2-CB09-FC46-84D4-C12107B08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Affiliate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0A3EF-117C-0A4F-B728-C7AD71158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OARSI</a:t>
            </a:r>
          </a:p>
          <a:p>
            <a:pPr lvl="1"/>
            <a:r>
              <a:rPr lang="en-US" sz="1800" dirty="0"/>
              <a:t>OARSI Discussion Group recently held an infographic competition related to OA Prevention. /</a:t>
            </a:r>
            <a:r>
              <a:rPr lang="en-US" sz="1800" u="sng" dirty="0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US" sz="1800" u="sng" dirty="0" err="1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oarsi.org</a:t>
            </a:r>
            <a:r>
              <a:rPr lang="en-US" sz="1800" u="sng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/sites/default/files/docs/2022/winning_infographic_-_reducing_joint_injuries_in_female_football_v2.pdf</a:t>
            </a:r>
            <a:endParaRPr lang="en-US" sz="1800" u="sng" dirty="0"/>
          </a:p>
          <a:p>
            <a:r>
              <a:rPr lang="en-US" dirty="0"/>
              <a:t>OAAA</a:t>
            </a:r>
          </a:p>
          <a:p>
            <a:pPr lvl="1"/>
            <a:r>
              <a:rPr lang="en-US" sz="1800" dirty="0"/>
              <a:t>entering beta testing for their new Remain in the Game Injury Prevention App this summer. The Alliance is looking for volunteers to help beta test the app. </a:t>
            </a:r>
          </a:p>
          <a:p>
            <a:pPr lvl="1"/>
            <a:r>
              <a:rPr lang="en-US" sz="1800" dirty="0"/>
              <a:t>submitted a consensus statement on secondary prevention of OA after an ACL injury to the Journal of Athletic Training. If interested in helping disseminate contact Jeff Driban (</a:t>
            </a:r>
            <a:r>
              <a:rPr lang="en-US" sz="18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Jeffrey.driban@tufts.edu</a:t>
            </a:r>
            <a:r>
              <a:rPr lang="en-US" sz="1800" dirty="0"/>
              <a:t>). </a:t>
            </a:r>
          </a:p>
          <a:p>
            <a:pPr lvl="1"/>
            <a:r>
              <a:rPr lang="en-US" sz="1800" dirty="0"/>
              <a:t>expanded its OA Care Tools Education Toolkit.</a:t>
            </a:r>
            <a:endParaRPr lang="en-US" dirty="0"/>
          </a:p>
          <a:p>
            <a:r>
              <a:rPr lang="en-US" dirty="0"/>
              <a:t>NATA</a:t>
            </a:r>
          </a:p>
          <a:p>
            <a:pPr lvl="1"/>
            <a:r>
              <a:rPr lang="en-US" dirty="0"/>
              <a:t>OAAA leadership had call with NATA President. Seems interested in efforts to raise awareness of OA</a:t>
            </a:r>
          </a:p>
        </p:txBody>
      </p:sp>
    </p:spTree>
    <p:extLst>
      <p:ext uri="{BB962C8B-B14F-4D97-AF65-F5344CB8AC3E}">
        <p14:creationId xmlns:p14="http://schemas.microsoft.com/office/powerpoint/2010/main" val="10038035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26C8D-EF6B-D64A-B579-5C410C6DB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Ahead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94BC6C-5057-B346-8D01-D2598030D7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Executive Committee Q2 Meeting</a:t>
            </a:r>
          </a:p>
          <a:p>
            <a:pPr lvl="1"/>
            <a:r>
              <a:rPr lang="en-US" dirty="0"/>
              <a:t>June 28 at 4pm ET</a:t>
            </a:r>
          </a:p>
          <a:p>
            <a:pPr lvl="1"/>
            <a:endParaRPr lang="en-US" dirty="0"/>
          </a:p>
          <a:p>
            <a:r>
              <a:rPr lang="en-US" dirty="0"/>
              <a:t>NATA 2023 session proposal deadline July 22</a:t>
            </a:r>
          </a:p>
          <a:p>
            <a:endParaRPr lang="en-US" dirty="0"/>
          </a:p>
          <a:p>
            <a:r>
              <a:rPr lang="en-US" dirty="0"/>
              <a:t>Elections for 2 executive committee positions</a:t>
            </a:r>
          </a:p>
          <a:p>
            <a:pPr lvl="1"/>
            <a:r>
              <a:rPr lang="en-US" dirty="0"/>
              <a:t>Chair</a:t>
            </a:r>
          </a:p>
          <a:p>
            <a:pPr lvl="1"/>
            <a:r>
              <a:rPr lang="en-US" dirty="0"/>
              <a:t>Treasurer</a:t>
            </a:r>
          </a:p>
        </p:txBody>
      </p:sp>
    </p:spTree>
    <p:extLst>
      <p:ext uri="{BB962C8B-B14F-4D97-AF65-F5344CB8AC3E}">
        <p14:creationId xmlns:p14="http://schemas.microsoft.com/office/powerpoint/2010/main" val="4222886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0463C-BBAA-5040-99DB-263ABA22D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Kudos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1966E-528E-B544-83CA-8EC8597CC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2022 The Dr. Freddie &amp; Mrs. Hilda Pang Fu New Investigator Award</a:t>
            </a:r>
          </a:p>
          <a:p>
            <a:pPr lvl="1"/>
            <a:r>
              <a:rPr lang="en-US" dirty="0"/>
              <a:t>Lindsey </a:t>
            </a:r>
            <a:r>
              <a:rPr lang="en-US" dirty="0" err="1"/>
              <a:t>Lepley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2022 NATA Foundation Grant Awardees</a:t>
            </a:r>
          </a:p>
          <a:p>
            <a:pPr lvl="1"/>
            <a:r>
              <a:rPr lang="en-US" dirty="0"/>
              <a:t>David </a:t>
            </a:r>
            <a:r>
              <a:rPr lang="en-US" dirty="0" err="1"/>
              <a:t>Bazett</a:t>
            </a:r>
            <a:r>
              <a:rPr lang="en-US" dirty="0"/>
              <a:t>-Jones, PhD, ATC, CSCS</a:t>
            </a:r>
          </a:p>
          <a:p>
            <a:pPr lvl="2"/>
            <a:r>
              <a:rPr lang="en-US" dirty="0"/>
              <a:t>The Influence of Training Loads on Running-Related Injuries in High School Cross-Country Runners: A Prospective Study</a:t>
            </a:r>
          </a:p>
          <a:p>
            <a:pPr lvl="1"/>
            <a:r>
              <a:rPr lang="en-US" dirty="0"/>
              <a:t>Matt Harkey, PhD, ATC</a:t>
            </a:r>
          </a:p>
          <a:p>
            <a:pPr lvl="2"/>
            <a:r>
              <a:rPr lang="en-US" dirty="0"/>
              <a:t>Clinically Accessible Strategy for Monitoring Effusion-Synovitis and Walking Biomechanics to Predict Early Osteoarthritis Symptoms Following ACL Reconstruction</a:t>
            </a:r>
          </a:p>
          <a:p>
            <a:pPr lvl="1"/>
            <a:r>
              <a:rPr lang="en-US" dirty="0"/>
              <a:t>Justin Rush, MS, ATC</a:t>
            </a:r>
          </a:p>
          <a:p>
            <a:pPr lvl="2"/>
            <a:r>
              <a:rPr lang="en-US" dirty="0"/>
              <a:t>Neurocognitive Performance and Dual-Task Cost After Anterior Cruciate Ligament Reconstruction</a:t>
            </a:r>
          </a:p>
          <a:p>
            <a:pPr lvl="1"/>
            <a:r>
              <a:rPr lang="en-US" dirty="0"/>
              <a:t>Oliver A </a:t>
            </a:r>
            <a:r>
              <a:rPr lang="en-US" dirty="0" err="1"/>
              <a:t>Silverson</a:t>
            </a:r>
            <a:r>
              <a:rPr lang="en-US" dirty="0"/>
              <a:t>, MS, ATC</a:t>
            </a:r>
          </a:p>
          <a:p>
            <a:pPr lvl="2"/>
            <a:r>
              <a:rPr lang="en-US" dirty="0"/>
              <a:t>Effects of exposure to strenuous shoulder activity on glenohumeral and scapulothoracic kinematics in competitive swimmers with glenohumeral instability</a:t>
            </a:r>
          </a:p>
        </p:txBody>
      </p:sp>
    </p:spTree>
    <p:extLst>
      <p:ext uri="{BB962C8B-B14F-4D97-AF65-F5344CB8AC3E}">
        <p14:creationId xmlns:p14="http://schemas.microsoft.com/office/powerpoint/2010/main" val="2722947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0D860-2326-2F4B-8D8A-A98D2EAAF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Please Let Us Know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82593-FA4F-394A-89F1-077B77E3A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About</a:t>
            </a:r>
          </a:p>
          <a:p>
            <a:pPr lvl="1"/>
            <a:r>
              <a:rPr lang="en-US" dirty="0"/>
              <a:t>Publications</a:t>
            </a:r>
          </a:p>
          <a:p>
            <a:pPr lvl="1"/>
            <a:r>
              <a:rPr lang="en-US" dirty="0"/>
              <a:t>Grants &amp; awards</a:t>
            </a:r>
          </a:p>
          <a:p>
            <a:pPr lvl="1"/>
            <a:r>
              <a:rPr lang="en-US" dirty="0"/>
              <a:t>Presentations (especially EBP)</a:t>
            </a:r>
          </a:p>
          <a:p>
            <a:pPr lvl="1"/>
            <a:r>
              <a:rPr lang="en-US" dirty="0"/>
              <a:t>Positive press coverage</a:t>
            </a:r>
          </a:p>
          <a:p>
            <a:pPr lvl="1"/>
            <a:endParaRPr lang="en-US" dirty="0"/>
          </a:p>
          <a:p>
            <a:r>
              <a:rPr lang="en-US" dirty="0"/>
              <a:t>What we can do for you </a:t>
            </a:r>
          </a:p>
          <a:p>
            <a:r>
              <a:rPr lang="en-US" dirty="0"/>
              <a:t>Ideas about moving ATOAC forward</a:t>
            </a:r>
          </a:p>
          <a:p>
            <a:r>
              <a:rPr lang="en-US" dirty="0"/>
              <a:t>NATA Annual Meeting proposals</a:t>
            </a:r>
          </a:p>
        </p:txBody>
      </p:sp>
    </p:spTree>
    <p:extLst>
      <p:ext uri="{BB962C8B-B14F-4D97-AF65-F5344CB8AC3E}">
        <p14:creationId xmlns:p14="http://schemas.microsoft.com/office/powerpoint/2010/main" val="209972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58B87-2D6F-054D-87E0-EE2A96A88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Don’t Forget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6201B-AD3D-644B-8C07-109C6FC47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Promote #ATOAC on social media</a:t>
            </a:r>
          </a:p>
        </p:txBody>
      </p:sp>
    </p:spTree>
    <p:extLst>
      <p:ext uri="{BB962C8B-B14F-4D97-AF65-F5344CB8AC3E}">
        <p14:creationId xmlns:p14="http://schemas.microsoft.com/office/powerpoint/2010/main" val="3433106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655</Words>
  <Application>Microsoft Office PowerPoint</Application>
  <PresentationFormat>Widescreen</PresentationFormat>
  <Paragraphs>197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Athletic Trainers’ Osteoarthritis Consortium (ATOAC)</vt:lpstr>
      <vt:lpstr>Membership Report</vt:lpstr>
      <vt:lpstr>Online Presence</vt:lpstr>
      <vt:lpstr>Online Presence</vt:lpstr>
      <vt:lpstr>Executive Committee</vt:lpstr>
      <vt:lpstr>Updates</vt:lpstr>
      <vt:lpstr>Updates</vt:lpstr>
      <vt:lpstr>Updates</vt:lpstr>
      <vt:lpstr>Updates</vt:lpstr>
      <vt:lpstr>Updates</vt:lpstr>
      <vt:lpstr>Finance Report</vt:lpstr>
      <vt:lpstr>ATOAC Website</vt:lpstr>
      <vt:lpstr>Affiliate Updates</vt:lpstr>
      <vt:lpstr>Looking Ahead</vt:lpstr>
      <vt:lpstr>Kudos</vt:lpstr>
      <vt:lpstr>Please Let Us Know</vt:lpstr>
      <vt:lpstr>Don’t Forget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Athletic Trainers’ Osteoarthritis Consortium (ATOAC)</dc:title>
  <dc:creator>Microsoft Office User</dc:creator>
  <cp:lastModifiedBy>Abbey Fenwick</cp:lastModifiedBy>
  <cp:revision>25</cp:revision>
  <dcterms:created xsi:type="dcterms:W3CDTF">2021-06-17T14:33:29Z</dcterms:created>
  <dcterms:modified xsi:type="dcterms:W3CDTF">2022-06-28T00:21:31Z</dcterms:modified>
</cp:coreProperties>
</file>